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1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0D4CE-C1D4-46A8-80F6-7744510BD790}" type="datetimeFigureOut">
              <a:rPr lang="ru-RU" smtClean="0"/>
              <a:pPr/>
              <a:t>28.05.2012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5DD5-701B-4F0C-941C-E547F753462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0D4CE-C1D4-46A8-80F6-7744510BD790}" type="datetimeFigureOut">
              <a:rPr lang="ru-RU" smtClean="0"/>
              <a:pPr/>
              <a:t>28.05.2012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5DD5-701B-4F0C-941C-E547F753462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0D4CE-C1D4-46A8-80F6-7744510BD790}" type="datetimeFigureOut">
              <a:rPr lang="ru-RU" smtClean="0"/>
              <a:pPr/>
              <a:t>28.05.2012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5DD5-701B-4F0C-941C-E547F753462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0D4CE-C1D4-46A8-80F6-7744510BD790}" type="datetimeFigureOut">
              <a:rPr lang="ru-RU" smtClean="0"/>
              <a:pPr/>
              <a:t>28.05.2012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5DD5-701B-4F0C-941C-E547F753462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0D4CE-C1D4-46A8-80F6-7744510BD790}" type="datetimeFigureOut">
              <a:rPr lang="ru-RU" smtClean="0"/>
              <a:pPr/>
              <a:t>28.05.2012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F845DD5-701B-4F0C-941C-E547F753462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0D4CE-C1D4-46A8-80F6-7744510BD790}" type="datetimeFigureOut">
              <a:rPr lang="ru-RU" smtClean="0"/>
              <a:pPr/>
              <a:t>28.05.2012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5DD5-701B-4F0C-941C-E547F753462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0D4CE-C1D4-46A8-80F6-7744510BD790}" type="datetimeFigureOut">
              <a:rPr lang="ru-RU" smtClean="0"/>
              <a:pPr/>
              <a:t>28.05.2012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5DD5-701B-4F0C-941C-E547F753462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0D4CE-C1D4-46A8-80F6-7744510BD790}" type="datetimeFigureOut">
              <a:rPr lang="ru-RU" smtClean="0"/>
              <a:pPr/>
              <a:t>28.05.2012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5DD5-701B-4F0C-941C-E547F753462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0D4CE-C1D4-46A8-80F6-7744510BD790}" type="datetimeFigureOut">
              <a:rPr lang="ru-RU" smtClean="0"/>
              <a:pPr/>
              <a:t>28.05.2012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5DD5-701B-4F0C-941C-E547F753462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0D4CE-C1D4-46A8-80F6-7744510BD790}" type="datetimeFigureOut">
              <a:rPr lang="ru-RU" smtClean="0"/>
              <a:pPr/>
              <a:t>28.05.2012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5DD5-701B-4F0C-941C-E547F753462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0D4CE-C1D4-46A8-80F6-7744510BD790}" type="datetimeFigureOut">
              <a:rPr lang="ru-RU" smtClean="0"/>
              <a:pPr/>
              <a:t>28.05.2012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5DD5-701B-4F0C-941C-E547F753462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9F0D4CE-C1D4-46A8-80F6-7744510BD790}" type="datetimeFigureOut">
              <a:rPr lang="ru-RU" smtClean="0"/>
              <a:pPr/>
              <a:t>28.05.2012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F845DD5-701B-4F0C-941C-E547F753462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gsg10.ucoz.ru/photo/kartinki_animacii/zhuravli/6-0-96" TargetMode="External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onelegend.ru/image/stork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WordArt 1"/>
          <p:cNvSpPr>
            <a:spLocks noChangeArrowheads="1" noChangeShapeType="1" noTextEdit="1"/>
          </p:cNvSpPr>
          <p:nvPr/>
        </p:nvSpPr>
        <p:spPr bwMode="auto">
          <a:xfrm>
            <a:off x="1857356" y="4572008"/>
            <a:ext cx="52673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ПРИРОДОВЕДЕНИЮ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2214546" y="3429000"/>
            <a:ext cx="4524375" cy="9144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/>
                <a:latin typeface="Arial Black"/>
              </a:rPr>
              <a:t>КРОССВОРДЫ</a:t>
            </a:r>
          </a:p>
          <a:p>
            <a:pPr algn="ctr" rtl="0"/>
            <a:endParaRPr lang="ru-RU" sz="3600" kern="10" spc="0" dirty="0" smtClean="0">
              <a:ln w="9525">
                <a:solidFill>
                  <a:srgbClr val="002060"/>
                </a:solidFill>
                <a:round/>
                <a:headEnd/>
                <a:tailEnd/>
              </a:ln>
              <a:solidFill>
                <a:srgbClr val="002060"/>
              </a:solidFill>
              <a:effectLst/>
              <a:latin typeface="Arial Black"/>
            </a:endParaRPr>
          </a:p>
          <a:p>
            <a:pPr algn="ctr" rtl="0"/>
            <a:endParaRPr lang="ru-RU" sz="3600" kern="10" spc="0" dirty="0" smtClean="0">
              <a:ln w="9525">
                <a:solidFill>
                  <a:srgbClr val="002060"/>
                </a:solidFill>
                <a:round/>
                <a:headEnd/>
                <a:tailEnd/>
              </a:ln>
              <a:solidFill>
                <a:srgbClr val="002060"/>
              </a:solidFill>
              <a:effectLst/>
              <a:latin typeface="Arial Black"/>
            </a:endParaRP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/>
                <a:latin typeface="Arial Black"/>
              </a:rPr>
              <a:t>ПО</a:t>
            </a:r>
            <a:endParaRPr lang="ru-RU" sz="3600" kern="10" spc="0" dirty="0">
              <a:ln w="9525">
                <a:solidFill>
                  <a:srgbClr val="002060"/>
                </a:solidFill>
                <a:round/>
                <a:headEnd/>
                <a:tailEnd/>
              </a:ln>
              <a:solidFill>
                <a:srgbClr val="002060"/>
              </a:solidFill>
              <a:effectLst/>
              <a:latin typeface="Arial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0"/>
            <a:ext cx="771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КОУ «Екатерининский детский дом» для детей-сирот и детей, оставшихся без попечения родителей Тарского района, Омской области.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14612" y="6000768"/>
            <a:ext cx="557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</a:rPr>
              <a:t>Воспитатель 1 кв. категории: 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</a:rPr>
              <a:t>Мартынова Оксана Петровна.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357290" y="1071546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Б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214810" y="1071546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643306" y="1071546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З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071802" y="1071546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Ё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500298" y="1071546"/>
            <a:ext cx="571504" cy="5715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Р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928794" y="1071546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Е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785786" y="1071546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Comic Sans MS" pitchFamily="66" charset="0"/>
              </a:rPr>
              <a:t>1</a:t>
            </a:r>
            <a:endParaRPr lang="ru-RU" sz="28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  <a:latin typeface="Comic Sans MS" pitchFamily="66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357290" y="1643050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928794" y="1643050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500298" y="1643050"/>
            <a:ext cx="571504" cy="5715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85786" y="1643050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Л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357158" y="1643050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Comic Sans MS" pitchFamily="66" charset="0"/>
              </a:rPr>
              <a:t>2</a:t>
            </a:r>
            <a:endParaRPr lang="ru-RU" sz="28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  <a:latin typeface="Comic Sans MS" pitchFamily="66" charset="0"/>
            </a:endParaRPr>
          </a:p>
        </p:txBody>
      </p:sp>
      <p:sp>
        <p:nvSpPr>
          <p:cNvPr id="46" name="Блок-схема: процесс 45"/>
          <p:cNvSpPr/>
          <p:nvPr/>
        </p:nvSpPr>
        <p:spPr>
          <a:xfrm>
            <a:off x="4929190" y="0"/>
            <a:ext cx="4214810" cy="1571636"/>
          </a:xfrm>
          <a:prstGeom prst="flowChart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</a:rPr>
              <a:t>Клейкие почки, зеленые листочки,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С белой корой стоит под горой.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8" name="Блок-схема: процесс 47"/>
          <p:cNvSpPr/>
          <p:nvPr/>
        </p:nvSpPr>
        <p:spPr>
          <a:xfrm>
            <a:off x="4929190" y="0"/>
            <a:ext cx="4214810" cy="1571636"/>
          </a:xfrm>
          <a:prstGeom prst="flowChart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</a:rPr>
              <a:t>С моего цветка берет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Пчелка самый вкусный мед.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500298" y="2214554"/>
            <a:ext cx="571504" cy="5715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928794" y="2214554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О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071802" y="2214554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214810" y="2214554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643306" y="2214554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Н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4" name="Блок-схема: процесс 53"/>
          <p:cNvSpPr/>
          <p:nvPr/>
        </p:nvSpPr>
        <p:spPr>
          <a:xfrm>
            <a:off x="4929190" y="0"/>
            <a:ext cx="4214810" cy="1571636"/>
          </a:xfrm>
          <a:prstGeom prst="flowChart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</a:rPr>
              <a:t>Что за дерево стоит?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Ветра нет, а лист дрожит.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428728" y="2285992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Comic Sans MS" pitchFamily="66" charset="0"/>
              </a:rPr>
              <a:t>3</a:t>
            </a:r>
            <a:endParaRPr lang="ru-RU" sz="28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  <a:latin typeface="Comic Sans MS" pitchFamily="66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500298" y="2786058"/>
            <a:ext cx="571504" cy="5715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Т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071802" y="2786058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О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643306" y="2786058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214810" y="2786058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О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357818" y="2786058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Ь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4786314" y="2786058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5" name="Блок-схема: процесс 64"/>
          <p:cNvSpPr/>
          <p:nvPr/>
        </p:nvSpPr>
        <p:spPr>
          <a:xfrm>
            <a:off x="4929190" y="0"/>
            <a:ext cx="4214810" cy="1571636"/>
          </a:xfrm>
          <a:prstGeom prst="flowChart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</a:rPr>
              <a:t>Летом с него снег,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Снег по городу летает,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Почему же он не тает?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2000232" y="2786058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Comic Sans MS" pitchFamily="66" charset="0"/>
              </a:rPr>
              <a:t>4</a:t>
            </a:r>
            <a:endParaRPr lang="ru-RU" sz="28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  <a:latin typeface="Comic Sans MS" pitchFamily="66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500298" y="3357562"/>
            <a:ext cx="571504" cy="5715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071802" y="3357562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643306" y="3357562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Ь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071670" y="3357562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Comic Sans MS" pitchFamily="66" charset="0"/>
              </a:rPr>
              <a:t>5</a:t>
            </a:r>
            <a:endParaRPr lang="ru-RU" sz="28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  <a:latin typeface="Comic Sans MS" pitchFamily="66" charset="0"/>
            </a:endParaRPr>
          </a:p>
        </p:txBody>
      </p:sp>
      <p:sp>
        <p:nvSpPr>
          <p:cNvPr id="47" name="Блок-схема: процесс 46"/>
          <p:cNvSpPr/>
          <p:nvPr/>
        </p:nvSpPr>
        <p:spPr>
          <a:xfrm>
            <a:off x="4929190" y="0"/>
            <a:ext cx="4214810" cy="1571636"/>
          </a:xfrm>
          <a:prstGeom prst="flowChart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</a:rPr>
              <a:t>Ничего сама не шьет,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А в иголках круглый год.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500298" y="3929066"/>
            <a:ext cx="571504" cy="5715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Н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071802" y="3929066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857224" y="3929066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357290" y="3929066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О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1928794" y="3929066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357158" y="3929066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omic Sans MS" pitchFamily="66" charset="0"/>
              </a:rPr>
              <a:t>6</a:t>
            </a:r>
            <a:endParaRPr lang="ru-RU" sz="28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  <a:latin typeface="Comic Sans MS" pitchFamily="66" charset="0"/>
            </a:endParaRPr>
          </a:p>
        </p:txBody>
      </p:sp>
      <p:sp>
        <p:nvSpPr>
          <p:cNvPr id="71" name="Блок-схема: процесс 70"/>
          <p:cNvSpPr/>
          <p:nvPr/>
        </p:nvSpPr>
        <p:spPr>
          <a:xfrm>
            <a:off x="4929190" y="0"/>
            <a:ext cx="4214810" cy="1571636"/>
          </a:xfrm>
          <a:prstGeom prst="flowChart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</a:rPr>
              <a:t>У меня длинней иголки, чем у елки.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Очень прямо я расту в высоту.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Если я не на опушке,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Ветви – только на макушке.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1928794" y="4500570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2500298" y="4500570"/>
            <a:ext cx="571504" cy="5715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3071802" y="4500570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3643306" y="4500570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Т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4214810" y="4500570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В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4786314" y="4500570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5357818" y="4500570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Н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5929322" y="4500570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Н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6500826" y="4500570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7072330" y="4500570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Ц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7643834" y="4500570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1428728" y="4500570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omic Sans MS" pitchFamily="66" charset="0"/>
              </a:rPr>
              <a:t>7</a:t>
            </a:r>
            <a:endParaRPr lang="ru-RU" sz="28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  <a:latin typeface="Comic Sans MS" pitchFamily="66" charset="0"/>
            </a:endParaRPr>
          </a:p>
        </p:txBody>
      </p:sp>
      <p:sp>
        <p:nvSpPr>
          <p:cNvPr id="84" name="Блок-схема: процесс 83"/>
          <p:cNvSpPr/>
          <p:nvPr/>
        </p:nvSpPr>
        <p:spPr>
          <a:xfrm>
            <a:off x="4929190" y="0"/>
            <a:ext cx="4214810" cy="1571636"/>
          </a:xfrm>
          <a:prstGeom prst="flowChart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</a:rPr>
              <a:t>Есть у родственницы елки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Неколючие иголки.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Но в отличие от елки,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Опадают те иголки.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1928794" y="5072074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Р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2500298" y="5072074"/>
            <a:ext cx="571504" cy="5715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3071802" y="5072074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Б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3643306" y="5072074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4214810" y="5072074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Н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4786314" y="5072074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1428728" y="5072074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omic Sans MS" pitchFamily="66" charset="0"/>
              </a:rPr>
              <a:t>8</a:t>
            </a:r>
            <a:endParaRPr lang="ru-RU" sz="28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  <a:latin typeface="Comic Sans MS" pitchFamily="66" charset="0"/>
            </a:endParaRPr>
          </a:p>
        </p:txBody>
      </p:sp>
      <p:sp>
        <p:nvSpPr>
          <p:cNvPr id="92" name="Блок-схема: процесс 91"/>
          <p:cNvSpPr/>
          <p:nvPr/>
        </p:nvSpPr>
        <p:spPr>
          <a:xfrm>
            <a:off x="4929190" y="0"/>
            <a:ext cx="4214810" cy="1571636"/>
          </a:xfrm>
          <a:prstGeom prst="flowChart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</a:rPr>
              <a:t>Весной зелена, летом загорала,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Осенью надела красные кораллы.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75" name="Picture 3" descr="D:\Оксана Петровна\berez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6217" cy="1630341"/>
          </a:xfrm>
          <a:prstGeom prst="rect">
            <a:avLst/>
          </a:prstGeom>
          <a:noFill/>
        </p:spPr>
      </p:pic>
      <p:pic>
        <p:nvPicPr>
          <p:cNvPr id="3076" name="Picture 4" descr="D:\Оксана Петровна\s4108300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9790" y="5167302"/>
            <a:ext cx="1234210" cy="1690698"/>
          </a:xfrm>
          <a:prstGeom prst="rect">
            <a:avLst/>
          </a:prstGeom>
          <a:noFill/>
        </p:spPr>
      </p:pic>
      <p:pic>
        <p:nvPicPr>
          <p:cNvPr id="1027" name="Picture 3" descr="D:\Оксана Петровна\тополь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822858"/>
            <a:ext cx="1420455" cy="2035142"/>
          </a:xfrm>
          <a:prstGeom prst="rect">
            <a:avLst/>
          </a:prstGeom>
          <a:noFill/>
        </p:spPr>
      </p:pic>
      <p:pic>
        <p:nvPicPr>
          <p:cNvPr id="1028" name="Picture 4" descr="D:\Оксана Петровна\ель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5255279"/>
            <a:ext cx="1339841" cy="1602721"/>
          </a:xfrm>
          <a:prstGeom prst="rect">
            <a:avLst/>
          </a:prstGeom>
          <a:noFill/>
        </p:spPr>
      </p:pic>
      <p:pic>
        <p:nvPicPr>
          <p:cNvPr id="1029" name="Picture 5" descr="D:\Оксана Петровна\сосна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77191" y="1643050"/>
            <a:ext cx="1266809" cy="1690285"/>
          </a:xfrm>
          <a:prstGeom prst="rect">
            <a:avLst/>
          </a:prstGeom>
          <a:noFill/>
        </p:spPr>
      </p:pic>
      <p:pic>
        <p:nvPicPr>
          <p:cNvPr id="1030" name="Picture 6" descr="D:\Оксана Петровна\лиственница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258798"/>
            <a:ext cx="1009507" cy="1349375"/>
          </a:xfrm>
          <a:prstGeom prst="rect">
            <a:avLst/>
          </a:prstGeom>
          <a:noFill/>
        </p:spPr>
      </p:pic>
      <p:sp>
        <p:nvSpPr>
          <p:cNvPr id="93" name="Прямоугольник 92"/>
          <p:cNvSpPr/>
          <p:nvPr/>
        </p:nvSpPr>
        <p:spPr>
          <a:xfrm>
            <a:off x="285720" y="0"/>
            <a:ext cx="4857784" cy="58477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50800"/>
                <a:solidFill>
                  <a:srgbClr val="C00000"/>
                </a:solidFill>
                <a:effectLst/>
              </a:rPr>
              <a:t>РАСТЕНИЯ</a:t>
            </a:r>
            <a:endParaRPr lang="ru-RU" sz="3200" b="1" cap="none" spc="0" dirty="0">
              <a:ln w="50800"/>
              <a:solidFill>
                <a:srgbClr val="C00000"/>
              </a:solidFill>
              <a:effectLst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23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4" fill="hold">
                      <p:stCondLst>
                        <p:cond delay="0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8" dur="5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5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48" grpId="0" animBg="1"/>
      <p:bldP spid="48" grpId="1" animBg="1"/>
      <p:bldP spid="54" grpId="0" animBg="1"/>
      <p:bldP spid="54" grpId="1" animBg="1"/>
      <p:bldP spid="65" grpId="0" animBg="1"/>
      <p:bldP spid="65" grpId="1" animBg="1"/>
      <p:bldP spid="47" grpId="0" animBg="1"/>
      <p:bldP spid="47" grpId="1" animBg="1"/>
      <p:bldP spid="71" grpId="0" animBg="1"/>
      <p:bldP spid="71" grpId="1" animBg="1"/>
      <p:bldP spid="84" grpId="0" animBg="1"/>
      <p:bldP spid="84" grpId="1" animBg="1"/>
      <p:bldP spid="92" grpId="0" animBg="1"/>
      <p:bldP spid="9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28794" y="2643182"/>
            <a:ext cx="571504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Ё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28794" y="3143248"/>
            <a:ext cx="571504" cy="5000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Ж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3643314"/>
            <a:ext cx="571504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86314" y="1142984"/>
            <a:ext cx="571504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Ф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1643050"/>
            <a:ext cx="571504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86314" y="2143116"/>
            <a:ext cx="571504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14810" y="1643050"/>
            <a:ext cx="571504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14810" y="2143116"/>
            <a:ext cx="571504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Р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71802" y="1643050"/>
            <a:ext cx="571504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М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71802" y="2143116"/>
            <a:ext cx="571504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Е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929322" y="2643182"/>
            <a:ext cx="571504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Б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57818" y="2643182"/>
            <a:ext cx="571504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М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86314" y="2643182"/>
            <a:ext cx="571504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14810" y="2643182"/>
            <a:ext cx="571504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43306" y="2643182"/>
            <a:ext cx="571504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В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071802" y="2643182"/>
            <a:ext cx="571504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00298" y="2643182"/>
            <a:ext cx="571504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00298" y="3143248"/>
            <a:ext cx="571504" cy="5000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71802" y="3143248"/>
            <a:ext cx="571504" cy="5000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В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643306" y="3143248"/>
            <a:ext cx="571504" cy="5000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214810" y="3143248"/>
            <a:ext cx="571504" cy="5000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Т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86314" y="3143248"/>
            <a:ext cx="571504" cy="5000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Н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357818" y="3143248"/>
            <a:ext cx="571504" cy="5000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Ы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929322" y="3143248"/>
            <a:ext cx="571504" cy="5000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Е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071802" y="3643314"/>
            <a:ext cx="571504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Е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500298" y="4143380"/>
            <a:ext cx="571504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071802" y="4143380"/>
            <a:ext cx="571504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071802" y="4643446"/>
            <a:ext cx="571504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Ь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643306" y="4143380"/>
            <a:ext cx="571504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643306" y="3643314"/>
            <a:ext cx="571504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357818" y="4143380"/>
            <a:ext cx="571504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Ь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357818" y="3643314"/>
            <a:ext cx="571504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Ш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929322" y="4643446"/>
            <a:ext cx="571504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929322" y="4143380"/>
            <a:ext cx="571504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929322" y="3643314"/>
            <a:ext cx="571504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000232" y="2071678"/>
            <a:ext cx="3898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1</a:t>
            </a:r>
            <a:endParaRPr lang="ru-RU" sz="3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643174" y="2071678"/>
            <a:ext cx="3898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2</a:t>
            </a:r>
            <a:endParaRPr lang="ru-RU" sz="3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143240" y="1000108"/>
            <a:ext cx="3898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3</a:t>
            </a:r>
            <a:endParaRPr lang="ru-RU" sz="3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714744" y="2000240"/>
            <a:ext cx="3898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4</a:t>
            </a:r>
            <a:endParaRPr lang="ru-RU" sz="3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286248" y="1000108"/>
            <a:ext cx="3898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5</a:t>
            </a:r>
            <a:endParaRPr lang="ru-RU" sz="3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857752" y="500042"/>
            <a:ext cx="3898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6</a:t>
            </a:r>
            <a:endParaRPr lang="ru-RU" sz="3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429256" y="2071678"/>
            <a:ext cx="3898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7</a:t>
            </a:r>
            <a:endParaRPr lang="ru-RU" sz="3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000760" y="2071678"/>
            <a:ext cx="3898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8</a:t>
            </a:r>
            <a:endParaRPr lang="ru-RU" sz="3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000232" y="5429264"/>
            <a:ext cx="5715040" cy="142873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Словно ёлка, весь в иголках.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2000232" y="5429264"/>
            <a:ext cx="5715040" cy="142873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Хвост пушистый, мех золотистый,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В лесу живет, в деревне кур крадет.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2000232" y="5429264"/>
            <a:ext cx="5715040" cy="142873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Он в берлоге спит зимой,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А когда придет весна,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Он очнется от сна.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2000232" y="5429264"/>
            <a:ext cx="5715040" cy="142873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Кто зимой холодной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Бродит злой, голодный?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2000232" y="5429264"/>
            <a:ext cx="5715040" cy="142873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Сделал дыру, вырыл нору –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Солнце сияет, а он и не знает.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2000232" y="5429264"/>
            <a:ext cx="5715040" cy="142873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Днем сидит он как слепой,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А лишь вечер – за разбой.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2000232" y="5429264"/>
            <a:ext cx="5715040" cy="142873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Меленький рост, длинный хвост,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Серенькая шубка, остренькие зубки.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2000232" y="5429264"/>
            <a:ext cx="5715040" cy="142873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По веткам скачет, да не птица,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Рыжая, да не лисица.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://foto.planetadruzey.ru/th_213869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44156" cy="1708137"/>
          </a:xfrm>
          <a:prstGeom prst="rect">
            <a:avLst/>
          </a:prstGeom>
          <a:noFill/>
        </p:spPr>
      </p:pic>
      <p:pic>
        <p:nvPicPr>
          <p:cNvPr id="2052" name="Picture 4" descr="http://img-fotki.yandex.ru/get/4704/cadi-1986.51a/0_802f6_31b39c0b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57364"/>
            <a:ext cx="1779166" cy="2136765"/>
          </a:xfrm>
          <a:prstGeom prst="rect">
            <a:avLst/>
          </a:prstGeom>
          <a:noFill/>
        </p:spPr>
      </p:pic>
      <p:pic>
        <p:nvPicPr>
          <p:cNvPr id="2054" name="Picture 6" descr="http://apelsinprazdnik.narod2.ru/myshk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72" y="4873249"/>
            <a:ext cx="1596046" cy="1984751"/>
          </a:xfrm>
          <a:prstGeom prst="rect">
            <a:avLst/>
          </a:prstGeom>
          <a:noFill/>
        </p:spPr>
      </p:pic>
      <p:pic>
        <p:nvPicPr>
          <p:cNvPr id="2056" name="Picture 8" descr="http://img-fotki.yandex.ru/get/5706/cadi-1986.528/0_8060d_ea334c2e_X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0"/>
            <a:ext cx="1222352" cy="1501569"/>
          </a:xfrm>
          <a:prstGeom prst="rect">
            <a:avLst/>
          </a:prstGeom>
          <a:noFill/>
        </p:spPr>
      </p:pic>
      <p:pic>
        <p:nvPicPr>
          <p:cNvPr id="2058" name="Picture 10" descr="http://img-fotki.yandex.ru/get/4610/89635038.61a/0_6fb29_a326e28f_X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143380"/>
            <a:ext cx="1850746" cy="2351079"/>
          </a:xfrm>
          <a:prstGeom prst="rect">
            <a:avLst/>
          </a:prstGeom>
          <a:noFill/>
        </p:spPr>
      </p:pic>
      <p:pic>
        <p:nvPicPr>
          <p:cNvPr id="2060" name="Picture 12" descr="http://img-fotki.yandex.ru/get/4425/59062307.26/0_753f2_5f188002_X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43834" y="3071810"/>
            <a:ext cx="1143008" cy="1360724"/>
          </a:xfrm>
          <a:prstGeom prst="rect">
            <a:avLst/>
          </a:prstGeom>
          <a:noFill/>
        </p:spPr>
      </p:pic>
      <p:pic>
        <p:nvPicPr>
          <p:cNvPr id="2062" name="Picture 14" descr="http://lib.rus.ec/i/39/110839/i_010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45974" y="785794"/>
            <a:ext cx="1698026" cy="1928826"/>
          </a:xfrm>
          <a:prstGeom prst="rect">
            <a:avLst/>
          </a:prstGeom>
          <a:noFill/>
        </p:spPr>
      </p:pic>
      <p:pic>
        <p:nvPicPr>
          <p:cNvPr id="2063" name="Picture 15" descr="D:\Оксана Петровна\филин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15074" y="0"/>
            <a:ext cx="1323932" cy="1871046"/>
          </a:xfrm>
          <a:prstGeom prst="rect">
            <a:avLst/>
          </a:prstGeom>
          <a:noFill/>
        </p:spPr>
      </p:pic>
      <p:sp>
        <p:nvSpPr>
          <p:cNvPr id="61" name="Прямоугольник 60"/>
          <p:cNvSpPr/>
          <p:nvPr/>
        </p:nvSpPr>
        <p:spPr>
          <a:xfrm>
            <a:off x="2143108" y="0"/>
            <a:ext cx="4857784" cy="58477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50800"/>
                <a:solidFill>
                  <a:srgbClr val="002060"/>
                </a:solidFill>
                <a:effectLst/>
              </a:rPr>
              <a:t>ЖИВОТНЫЕ</a:t>
            </a:r>
            <a:endParaRPr lang="ru-RU" sz="3200" b="1" cap="none" spc="0" dirty="0">
              <a:ln w="50800"/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394693"/>
            <a:ext cx="8286808" cy="9879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Дидактический материал взят: 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Журнал «Педсовет + Шик» ноябрь 2006, стр. 26.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Картинки: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  <a:hlinkClick r:id="rId2"/>
              </a:rPr>
              <a:t>http://images.yandex.ru/</a:t>
            </a:r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  <a:hlinkClick r:id="rId3"/>
              </a:rPr>
              <a:t>http://gsg10.ucoz.ru/photo/kartinki_animacii/zhuravli/6-0-96</a:t>
            </a:r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  <a:hlinkClick r:id="rId4"/>
              </a:rPr>
              <a:t>http://www.onelegend.ru/image/stork.html</a:t>
            </a:r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sz="4400" b="1" dirty="0" smtClean="0">
                <a:solidFill>
                  <a:srgbClr val="C00000"/>
                </a:solidFill>
              </a:rPr>
              <a:t>СПАСИБО ЗА ВНИМАНИЕ!!!</a:t>
            </a:r>
          </a:p>
          <a:p>
            <a:r>
              <a:rPr lang="ru-RU" sz="4400" b="1" dirty="0" smtClean="0">
                <a:solidFill>
                  <a:srgbClr val="C00000"/>
                </a:solidFill>
              </a:rPr>
              <a:t>Продолжение презентации </a:t>
            </a:r>
            <a:r>
              <a:rPr lang="ru-RU" sz="4400" b="1" smtClean="0">
                <a:solidFill>
                  <a:srgbClr val="C00000"/>
                </a:solidFill>
              </a:rPr>
              <a:t>в части 2.</a:t>
            </a:r>
            <a:endParaRPr lang="ru-RU" sz="4400" b="1" dirty="0" smtClean="0">
              <a:solidFill>
                <a:srgbClr val="C00000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630</TotalTime>
  <Words>389</Words>
  <Application>Microsoft Office PowerPoint</Application>
  <PresentationFormat>Экран (4:3)</PresentationFormat>
  <Paragraphs>172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Апекс</vt:lpstr>
      <vt:lpstr>Слайд 1</vt:lpstr>
      <vt:lpstr>Слайд 2</vt:lpstr>
      <vt:lpstr>Слайд 3</vt:lpstr>
      <vt:lpstr>Слайд 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68</cp:revision>
  <dcterms:created xsi:type="dcterms:W3CDTF">2012-05-19T18:09:55Z</dcterms:created>
  <dcterms:modified xsi:type="dcterms:W3CDTF">2012-05-28T16:45:25Z</dcterms:modified>
</cp:coreProperties>
</file>