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97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98DB0-3D37-416D-A28C-F38ADE694859}" type="datetimeFigureOut">
              <a:rPr lang="ru-RU" smtClean="0"/>
              <a:t>22.09.2011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C0FB9-F3B0-43A7-AA6D-ECE37A283F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98DB0-3D37-416D-A28C-F38ADE694859}" type="datetimeFigureOut">
              <a:rPr lang="ru-RU" smtClean="0"/>
              <a:t>22.09.2011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C0FB9-F3B0-43A7-AA6D-ECE37A283F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98DB0-3D37-416D-A28C-F38ADE694859}" type="datetimeFigureOut">
              <a:rPr lang="ru-RU" smtClean="0"/>
              <a:t>22.09.2011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C0FB9-F3B0-43A7-AA6D-ECE37A283F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98DB0-3D37-416D-A28C-F38ADE694859}" type="datetimeFigureOut">
              <a:rPr lang="ru-RU" smtClean="0"/>
              <a:t>22.09.2011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C0FB9-F3B0-43A7-AA6D-ECE37A283F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98DB0-3D37-416D-A28C-F38ADE694859}" type="datetimeFigureOut">
              <a:rPr lang="ru-RU" smtClean="0"/>
              <a:t>22.09.2011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C0FB9-F3B0-43A7-AA6D-ECE37A283F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98DB0-3D37-416D-A28C-F38ADE694859}" type="datetimeFigureOut">
              <a:rPr lang="ru-RU" smtClean="0"/>
              <a:t>22.09.2011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C0FB9-F3B0-43A7-AA6D-ECE37A283F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98DB0-3D37-416D-A28C-F38ADE694859}" type="datetimeFigureOut">
              <a:rPr lang="ru-RU" smtClean="0"/>
              <a:t>22.09.2011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C0FB9-F3B0-43A7-AA6D-ECE37A283F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98DB0-3D37-416D-A28C-F38ADE694859}" type="datetimeFigureOut">
              <a:rPr lang="ru-RU" smtClean="0"/>
              <a:t>22.09.2011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C0FB9-F3B0-43A7-AA6D-ECE37A283F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98DB0-3D37-416D-A28C-F38ADE694859}" type="datetimeFigureOut">
              <a:rPr lang="ru-RU" smtClean="0"/>
              <a:t>22.09.2011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C0FB9-F3B0-43A7-AA6D-ECE37A283F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98DB0-3D37-416D-A28C-F38ADE694859}" type="datetimeFigureOut">
              <a:rPr lang="ru-RU" smtClean="0"/>
              <a:t>22.09.2011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C0FB9-F3B0-43A7-AA6D-ECE37A283F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98DB0-3D37-416D-A28C-F38ADE694859}" type="datetimeFigureOut">
              <a:rPr lang="ru-RU" smtClean="0"/>
              <a:t>22.09.2011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C0FB9-F3B0-43A7-AA6D-ECE37A283F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98DB0-3D37-416D-A28C-F38ADE694859}" type="datetimeFigureOut">
              <a:rPr lang="ru-RU" smtClean="0"/>
              <a:t>22.09.2011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C0FB9-F3B0-43A7-AA6D-ECE37A283F1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пшеница</a:t>
            </a:r>
            <a:endParaRPr lang="ru-RU" b="1" dirty="0"/>
          </a:p>
        </p:txBody>
      </p:sp>
      <p:pic>
        <p:nvPicPr>
          <p:cNvPr id="6" name="Содержимое 5" descr="пшениц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071546"/>
            <a:ext cx="7643866" cy="57864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клюква</a:t>
            </a:r>
            <a:endParaRPr lang="ru-RU" b="1" dirty="0"/>
          </a:p>
        </p:txBody>
      </p:sp>
      <p:pic>
        <p:nvPicPr>
          <p:cNvPr id="4" name="Содержимое 3" descr="клюкв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857232"/>
            <a:ext cx="7429552" cy="60007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крыжовник</a:t>
            </a:r>
            <a:endParaRPr lang="ru-RU" b="1" dirty="0"/>
          </a:p>
        </p:txBody>
      </p:sp>
      <p:pic>
        <p:nvPicPr>
          <p:cNvPr id="4" name="Содержимое 3" descr="крыжовни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857232"/>
            <a:ext cx="7572428" cy="60007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малина</a:t>
            </a:r>
            <a:endParaRPr lang="ru-RU" b="1" dirty="0"/>
          </a:p>
        </p:txBody>
      </p:sp>
      <p:pic>
        <p:nvPicPr>
          <p:cNvPr id="4" name="Содержимое 3" descr="малин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857232"/>
            <a:ext cx="7500990" cy="60007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морошка</a:t>
            </a:r>
            <a:endParaRPr lang="ru-RU" b="1" dirty="0"/>
          </a:p>
        </p:txBody>
      </p:sp>
      <p:pic>
        <p:nvPicPr>
          <p:cNvPr id="4" name="Содержимое 3" descr="морош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857232"/>
            <a:ext cx="7429552" cy="60007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смородина</a:t>
            </a:r>
            <a:endParaRPr lang="ru-RU" b="1" dirty="0"/>
          </a:p>
        </p:txBody>
      </p:sp>
      <p:pic>
        <p:nvPicPr>
          <p:cNvPr id="4" name="Содержимое 3" descr="смородин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857232"/>
            <a:ext cx="7500990" cy="60007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черника</a:t>
            </a:r>
            <a:endParaRPr lang="ru-RU" b="1" dirty="0"/>
          </a:p>
        </p:txBody>
      </p:sp>
      <p:pic>
        <p:nvPicPr>
          <p:cNvPr id="4" name="Содержимое 3" descr="черни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928670"/>
            <a:ext cx="7358113" cy="59293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арбуз</a:t>
            </a:r>
            <a:endParaRPr lang="ru-RU" b="1" dirty="0"/>
          </a:p>
        </p:txBody>
      </p:sp>
      <p:pic>
        <p:nvPicPr>
          <p:cNvPr id="4" name="Содержимое 3" descr="арбуз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857232"/>
            <a:ext cx="7358114" cy="60007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dirty="0" smtClean="0"/>
              <a:t>рожь</a:t>
            </a:r>
            <a:endParaRPr lang="ru-RU" b="1" dirty="0"/>
          </a:p>
        </p:txBody>
      </p:sp>
      <p:pic>
        <p:nvPicPr>
          <p:cNvPr id="4" name="Содержимое 3" descr="рожь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142984"/>
            <a:ext cx="7500990" cy="57150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ячмень</a:t>
            </a:r>
            <a:endParaRPr lang="ru-RU" b="1" dirty="0"/>
          </a:p>
        </p:txBody>
      </p:sp>
      <p:pic>
        <p:nvPicPr>
          <p:cNvPr id="4" name="Содержимое 3" descr="ячмень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857232"/>
            <a:ext cx="7643866" cy="60007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овес</a:t>
            </a:r>
            <a:endParaRPr lang="ru-RU" b="1" dirty="0"/>
          </a:p>
        </p:txBody>
      </p:sp>
      <p:pic>
        <p:nvPicPr>
          <p:cNvPr id="4" name="Содержимое 3" descr="овес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1000108"/>
            <a:ext cx="5929354" cy="58578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гречиха</a:t>
            </a:r>
            <a:endParaRPr lang="ru-RU" b="1" dirty="0"/>
          </a:p>
        </p:txBody>
      </p:sp>
      <p:pic>
        <p:nvPicPr>
          <p:cNvPr id="4" name="Содержимое 3" descr="гречих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071546"/>
            <a:ext cx="7500990" cy="57864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голубика</a:t>
            </a:r>
            <a:endParaRPr lang="ru-RU" b="1" dirty="0"/>
          </a:p>
        </p:txBody>
      </p:sp>
      <p:pic>
        <p:nvPicPr>
          <p:cNvPr id="4" name="Содержимое 3" descr="голуби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000108"/>
            <a:ext cx="7858180" cy="58578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ежевика</a:t>
            </a:r>
            <a:endParaRPr lang="ru-RU" b="1" dirty="0"/>
          </a:p>
        </p:txBody>
      </p:sp>
      <p:pic>
        <p:nvPicPr>
          <p:cNvPr id="4" name="Содержимое 3" descr="ежеви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928670"/>
            <a:ext cx="7358114" cy="59293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земляника</a:t>
            </a:r>
            <a:endParaRPr lang="ru-RU" b="1" dirty="0"/>
          </a:p>
        </p:txBody>
      </p:sp>
      <p:pic>
        <p:nvPicPr>
          <p:cNvPr id="4" name="Содержимое 3" descr="земляни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785794"/>
            <a:ext cx="7358114" cy="60722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клубника</a:t>
            </a:r>
            <a:endParaRPr lang="ru-RU" b="1" dirty="0"/>
          </a:p>
        </p:txBody>
      </p:sp>
      <p:pic>
        <p:nvPicPr>
          <p:cNvPr id="4" name="Содержимое 3" descr="клубни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785794"/>
            <a:ext cx="7500990" cy="60722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16</Words>
  <Application>Microsoft Office PowerPoint</Application>
  <PresentationFormat>Экран (4:3)</PresentationFormat>
  <Paragraphs>16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пшеница</vt:lpstr>
      <vt:lpstr>рожь</vt:lpstr>
      <vt:lpstr>ячмень</vt:lpstr>
      <vt:lpstr>овес</vt:lpstr>
      <vt:lpstr>гречиха</vt:lpstr>
      <vt:lpstr>голубика</vt:lpstr>
      <vt:lpstr>ежевика</vt:lpstr>
      <vt:lpstr>земляника</vt:lpstr>
      <vt:lpstr>клубника</vt:lpstr>
      <vt:lpstr>клюква</vt:lpstr>
      <vt:lpstr>крыжовник</vt:lpstr>
      <vt:lpstr>малина</vt:lpstr>
      <vt:lpstr>морошка</vt:lpstr>
      <vt:lpstr>смородина</vt:lpstr>
      <vt:lpstr>черника</vt:lpstr>
      <vt:lpstr>арбуз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пшеница</dc:title>
  <dc:creator>Admin</dc:creator>
  <cp:lastModifiedBy>Admin</cp:lastModifiedBy>
  <cp:revision>2</cp:revision>
  <dcterms:created xsi:type="dcterms:W3CDTF">2011-09-22T15:00:08Z</dcterms:created>
  <dcterms:modified xsi:type="dcterms:W3CDTF">2011-09-22T15:15:30Z</dcterms:modified>
</cp:coreProperties>
</file>