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2" r:id="rId18"/>
    <p:sldId id="273" r:id="rId19"/>
    <p:sldId id="274" r:id="rId20"/>
    <p:sldId id="275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7506-BA84-4F8F-A194-5FBDA9CBDDFC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E6FE-96BF-4736-8F91-A338B67D071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7506-BA84-4F8F-A194-5FBDA9CBDDFC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E6FE-96BF-4736-8F91-A338B67D07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7506-BA84-4F8F-A194-5FBDA9CBDDFC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E6FE-96BF-4736-8F91-A338B67D07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7506-BA84-4F8F-A194-5FBDA9CBDDFC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E6FE-96BF-4736-8F91-A338B67D071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7506-BA84-4F8F-A194-5FBDA9CBDDFC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E6FE-96BF-4736-8F91-A338B67D07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7506-BA84-4F8F-A194-5FBDA9CBDDFC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E6FE-96BF-4736-8F91-A338B67D071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7506-BA84-4F8F-A194-5FBDA9CBDDFC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E6FE-96BF-4736-8F91-A338B67D071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7506-BA84-4F8F-A194-5FBDA9CBDDFC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E6FE-96BF-4736-8F91-A338B67D07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7506-BA84-4F8F-A194-5FBDA9CBDDFC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E6FE-96BF-4736-8F91-A338B67D07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7506-BA84-4F8F-A194-5FBDA9CBDDFC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E6FE-96BF-4736-8F91-A338B67D07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7506-BA84-4F8F-A194-5FBDA9CBDDFC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E6FE-96BF-4736-8F91-A338B67D071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9D7506-BA84-4F8F-A194-5FBDA9CBDDFC}" type="datetimeFigureOut">
              <a:rPr lang="ru-RU" smtClean="0"/>
              <a:t>27.04.2012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8EE6FE-96BF-4736-8F91-A338B67D07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 flipV="1">
            <a:off x="1793289" y="7029400"/>
            <a:ext cx="6512511" cy="288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26336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0733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7578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82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1866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102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317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4824"/>
          </a:xfrm>
        </p:spPr>
      </p:pic>
    </p:spTree>
    <p:extLst>
      <p:ext uri="{BB962C8B-B14F-4D97-AF65-F5344CB8AC3E}">
        <p14:creationId xmlns:p14="http://schemas.microsoft.com/office/powerpoint/2010/main" val="8420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0872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Юрий Алексеевич Гагарин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093296"/>
          </a:xfrm>
        </p:spPr>
      </p:pic>
    </p:spTree>
    <p:extLst>
      <p:ext uri="{BB962C8B-B14F-4D97-AF65-F5344CB8AC3E}">
        <p14:creationId xmlns:p14="http://schemas.microsoft.com/office/powerpoint/2010/main" val="217544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980728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Белка и Стрелка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6021288"/>
          </a:xfrm>
        </p:spPr>
      </p:pic>
    </p:spTree>
    <p:extLst>
      <p:ext uri="{BB962C8B-B14F-4D97-AF65-F5344CB8AC3E}">
        <p14:creationId xmlns:p14="http://schemas.microsoft.com/office/powerpoint/2010/main" val="18018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6237312"/>
            <a:ext cx="6512511" cy="6206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65304"/>
          </a:xfrm>
        </p:spPr>
      </p:pic>
    </p:spTree>
    <p:extLst>
      <p:ext uri="{BB962C8B-B14F-4D97-AF65-F5344CB8AC3E}">
        <p14:creationId xmlns:p14="http://schemas.microsoft.com/office/powerpoint/2010/main" val="31473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7245424"/>
            <a:ext cx="6512511" cy="504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390"/>
          </a:xfrm>
        </p:spPr>
      </p:pic>
    </p:spTree>
    <p:extLst>
      <p:ext uri="{BB962C8B-B14F-4D97-AF65-F5344CB8AC3E}">
        <p14:creationId xmlns:p14="http://schemas.microsoft.com/office/powerpoint/2010/main" val="8278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0" y="0"/>
            <a:ext cx="4572000" cy="908720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Валентина Владимировна Терешкова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4716016" cy="5984005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7302" y="0"/>
            <a:ext cx="4496698" cy="908720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Светлана Евгеньевна Савицкая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08720"/>
            <a:ext cx="4497886" cy="594928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1793289" y="7029400"/>
            <a:ext cx="6512511" cy="36004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4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70717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4572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9077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8518"/>
          </a:xfrm>
        </p:spPr>
      </p:pic>
    </p:spTree>
    <p:extLst>
      <p:ext uri="{BB962C8B-B14F-4D97-AF65-F5344CB8AC3E}">
        <p14:creationId xmlns:p14="http://schemas.microsoft.com/office/powerpoint/2010/main" val="406385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9477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616624" cy="6890037"/>
          </a:xfrm>
        </p:spPr>
      </p:pic>
    </p:spTree>
    <p:extLst>
      <p:ext uri="{BB962C8B-B14F-4D97-AF65-F5344CB8AC3E}">
        <p14:creationId xmlns:p14="http://schemas.microsoft.com/office/powerpoint/2010/main" val="6809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9142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433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</TotalTime>
  <Words>12</Words>
  <Application>Microsoft Office PowerPoint</Application>
  <PresentationFormat>Экран (4:3)</PresentationFormat>
  <Paragraphs>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Юрий Алексеевич Гагарин</vt:lpstr>
      <vt:lpstr>Белка и Стрелка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2012-04-26T20:51:45Z</dcterms:created>
  <dcterms:modified xsi:type="dcterms:W3CDTF">2012-04-26T21:26:01Z</dcterms:modified>
</cp:coreProperties>
</file>