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F61F-2705-4DF4-B2B0-5D3A1269ED6B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6321-0C14-496F-B012-24FD81C65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7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F61F-2705-4DF4-B2B0-5D3A1269ED6B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6321-0C14-496F-B012-24FD81C65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F61F-2705-4DF4-B2B0-5D3A1269ED6B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6321-0C14-496F-B012-24FD81C65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4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F61F-2705-4DF4-B2B0-5D3A1269ED6B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6321-0C14-496F-B012-24FD81C65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6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F61F-2705-4DF4-B2B0-5D3A1269ED6B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6321-0C14-496F-B012-24FD81C65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5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F61F-2705-4DF4-B2B0-5D3A1269ED6B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6321-0C14-496F-B012-24FD81C65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5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F61F-2705-4DF4-B2B0-5D3A1269ED6B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6321-0C14-496F-B012-24FD81C65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1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F61F-2705-4DF4-B2B0-5D3A1269ED6B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6321-0C14-496F-B012-24FD81C65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0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F61F-2705-4DF4-B2B0-5D3A1269ED6B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6321-0C14-496F-B012-24FD81C65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F61F-2705-4DF4-B2B0-5D3A1269ED6B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6321-0C14-496F-B012-24FD81C65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0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F61F-2705-4DF4-B2B0-5D3A1269ED6B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6321-0C14-496F-B012-24FD81C65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3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6F61F-2705-4DF4-B2B0-5D3A1269ED6B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6321-0C14-496F-B012-24FD81C65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1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729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0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5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80628"/>
            <a:ext cx="8880987" cy="666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3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1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7" y="116632"/>
            <a:ext cx="883298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34634"/>
            <a:ext cx="8808979" cy="660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8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80628"/>
            <a:ext cx="8880987" cy="666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7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80628"/>
            <a:ext cx="8880987" cy="666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7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34634"/>
            <a:ext cx="8808979" cy="660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369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8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317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9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0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34634"/>
            <a:ext cx="8808979" cy="660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2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628"/>
            <a:ext cx="8856984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9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34634"/>
            <a:ext cx="8808979" cy="660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7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34634"/>
            <a:ext cx="8808979" cy="660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9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5</cp:revision>
  <dcterms:created xsi:type="dcterms:W3CDTF">2012-05-12T19:25:31Z</dcterms:created>
  <dcterms:modified xsi:type="dcterms:W3CDTF">2012-05-12T19:51:39Z</dcterms:modified>
</cp:coreProperties>
</file>