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305" r:id="rId2"/>
    <p:sldId id="291" r:id="rId3"/>
    <p:sldId id="292" r:id="rId4"/>
    <p:sldId id="294" r:id="rId5"/>
    <p:sldId id="293" r:id="rId6"/>
    <p:sldId id="295" r:id="rId7"/>
    <p:sldId id="296" r:id="rId8"/>
    <p:sldId id="297" r:id="rId9"/>
    <p:sldId id="258" r:id="rId10"/>
    <p:sldId id="298" r:id="rId11"/>
    <p:sldId id="299" r:id="rId12"/>
    <p:sldId id="300" r:id="rId13"/>
    <p:sldId id="301" r:id="rId14"/>
    <p:sldId id="259" r:id="rId15"/>
    <p:sldId id="262" r:id="rId16"/>
    <p:sldId id="30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72A376"/>
    <a:srgbClr val="EFEFEF"/>
    <a:srgbClr val="A50021"/>
    <a:srgbClr val="990033"/>
    <a:srgbClr val="CC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2E666-C08B-4949-BB8B-02B16C95B7F9}" type="datetimeFigureOut">
              <a:rPr lang="en-US"/>
              <a:pPr>
                <a:defRPr/>
              </a:pPr>
              <a:t>4/18/2013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D35DE4-EEB8-4E67-B081-3598EC76E9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6527-F727-4F5D-9F68-5FE562CD02F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5E63-C96C-4CC2-AB8B-B413E2D2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5E63-C96C-4CC2-AB8B-B413E2D24A7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4C99F44-E9EE-4231-9D22-1F239CF7C199}" type="datetimeFigureOut">
              <a:rPr lang="ru-RU" smtClean="0"/>
              <a:pPr>
                <a:defRPr/>
              </a:pPr>
              <a:t>18.04.2013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B2C6730-688B-4345-BC1C-2C8E714A2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«Наше здоровье в наших руках»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854696" cy="864096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Проект с детьми средней группы</a:t>
            </a:r>
            <a:r>
              <a:rPr lang="ru-RU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(</a:t>
            </a:r>
            <a:r>
              <a:rPr lang="ru-RU" b="1" i="1" dirty="0" smtClean="0">
                <a:latin typeface="Times New Roman" pitchFamily="18" charset="0"/>
              </a:rPr>
              <a:t>Проект эффективного взаимодействия воспитателей </a:t>
            </a:r>
            <a:r>
              <a:rPr lang="en-US" b="1" i="1" dirty="0" smtClean="0">
                <a:latin typeface="Times New Roman" pitchFamily="18" charset="0"/>
              </a:rPr>
              <a:t>c</a:t>
            </a:r>
            <a:r>
              <a:rPr lang="ru-RU" b="1" i="1" dirty="0" smtClean="0">
                <a:latin typeface="Times New Roman" pitchFamily="18" charset="0"/>
              </a:rPr>
              <a:t> родителями при осуществлении физкультурно-оздоровительной работы с детьми)  </a:t>
            </a:r>
            <a:br>
              <a:rPr lang="ru-RU" b="1" i="1" dirty="0" smtClean="0"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воспитатель МБДОУ прогимназии « Сезам».</a:t>
            </a:r>
            <a:endParaRPr lang="en-US" dirty="0"/>
          </a:p>
        </p:txBody>
      </p:sp>
      <p:pic>
        <p:nvPicPr>
          <p:cNvPr id="1034" name="Picture 10" descr="C:\Users\Valentina\Desktop\abbfd51c6bb3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032447" cy="410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1.«Если хочешь быть здоров…»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67544" y="908720"/>
            <a:ext cx="5400600" cy="41917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ЗАДАЧА: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 Использование различных методов оздоровления детей в соответствии с возрастом, индивидуальными особенностями детей и пожеланиями родителей.</a:t>
            </a:r>
          </a:p>
        </p:txBody>
      </p:sp>
      <p:pic>
        <p:nvPicPr>
          <p:cNvPr id="5" name="Рисунок 4" descr="IMG_1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2083">
            <a:off x="429818" y="3576596"/>
            <a:ext cx="2671590" cy="1995447"/>
          </a:xfrm>
          <a:prstGeom prst="rect">
            <a:avLst/>
          </a:prstGeom>
        </p:spPr>
      </p:pic>
      <p:pic>
        <p:nvPicPr>
          <p:cNvPr id="6" name="Рисунок 5" descr="IMG_1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9736">
            <a:off x="5888471" y="4560610"/>
            <a:ext cx="2774522" cy="2072328"/>
          </a:xfrm>
          <a:prstGeom prst="rect">
            <a:avLst/>
          </a:prstGeom>
        </p:spPr>
      </p:pic>
      <p:pic>
        <p:nvPicPr>
          <p:cNvPr id="7" name="Рисунок 6" descr="IMG_1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06172">
            <a:off x="3119534" y="4080428"/>
            <a:ext cx="2628426" cy="2017855"/>
          </a:xfrm>
          <a:prstGeom prst="rect">
            <a:avLst/>
          </a:prstGeom>
        </p:spPr>
      </p:pic>
      <p:pic>
        <p:nvPicPr>
          <p:cNvPr id="8" name="Рисунок 7" descr="IMG_1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764704"/>
            <a:ext cx="2576296" cy="1924271"/>
          </a:xfrm>
          <a:prstGeom prst="rect">
            <a:avLst/>
          </a:prstGeom>
        </p:spPr>
      </p:pic>
      <p:pic>
        <p:nvPicPr>
          <p:cNvPr id="9" name="Рисунок 8" descr="IMG_2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90040">
            <a:off x="6113238" y="2695888"/>
            <a:ext cx="2474382" cy="18481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</a:rPr>
              <a:t>«Если хочешь быть здоров…»</a:t>
            </a:r>
            <a:br>
              <a:rPr lang="ru-RU" sz="40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3008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Консультация для родителей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 «Как сохранить здоровье ребенка»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Традиционные методы закаливания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Опрос родителей</a:t>
            </a:r>
            <a:r>
              <a:rPr lang="ru-RU" sz="28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«Что Я знаю о здоровье?»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Нетрадиционные средства оздоровления детей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 (оздоровительные игры, игры, которые лечат, игровая терапия, упражнения – игры при болезнях носа и горла,  «погодный массаж», гимнастика для пальцев ног, массаж стоп)</a:t>
            </a:r>
          </a:p>
        </p:txBody>
      </p:sp>
      <p:pic>
        <p:nvPicPr>
          <p:cNvPr id="23554" name="Picture 2" descr="Смайлики Спортсмен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733256"/>
            <a:ext cx="1224136" cy="823126"/>
          </a:xfrm>
          <a:prstGeom prst="rect">
            <a:avLst/>
          </a:prstGeom>
          <a:noFill/>
        </p:spPr>
      </p:pic>
      <p:pic>
        <p:nvPicPr>
          <p:cNvPr id="23556" name="Picture 4" descr="Смайлики Спортсмен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805264"/>
            <a:ext cx="936104" cy="764169"/>
          </a:xfrm>
          <a:prstGeom prst="rect">
            <a:avLst/>
          </a:prstGeom>
          <a:noFill/>
        </p:spPr>
      </p:pic>
      <p:pic>
        <p:nvPicPr>
          <p:cNvPr id="23558" name="Picture 6" descr="Смайлики Спортсмен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661248"/>
            <a:ext cx="894581" cy="938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931150" cy="7921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 средней группе: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1. Утренняя гимнастика.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2. Одежда в группе и на улице по погоде.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3. Прогулки каждый день с подвижными играми.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4. Сон без маек (с учетом температуры воздуха в группе и пожеланиями родителей).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5. Хождение босиком до и после сна.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6. Гимнастика и хождение по ребристым дорожкам.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7. Фитонциды – лук, чеснок.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</a:rPr>
              <a:t>8. Умывание холодной водой.</a:t>
            </a:r>
          </a:p>
        </p:txBody>
      </p:sp>
      <p:pic>
        <p:nvPicPr>
          <p:cNvPr id="22530" name="Picture 2" descr="Смайлики Спортсмен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662324"/>
            <a:ext cx="1502271" cy="87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 средней группе:</a:t>
            </a:r>
          </a:p>
        </p:txBody>
      </p:sp>
      <p:pic>
        <p:nvPicPr>
          <p:cNvPr id="8" name="Рисунок 7" descr="676006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85926"/>
            <a:ext cx="5334016" cy="414340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</a:rPr>
              <a:t>Нетрадиционные физкультурные занятия» Будем спортом заниматься! Зимнее путешествие смешариков»</a:t>
            </a:r>
            <a:endParaRPr lang="ru-RU" sz="3200" b="1" u="sng" dirty="0" smtClean="0">
              <a:solidFill>
                <a:srgbClr val="9D3232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IMG_1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8296">
            <a:off x="6432028" y="1782280"/>
            <a:ext cx="2563469" cy="1914690"/>
          </a:xfrm>
          <a:prstGeom prst="rect">
            <a:avLst/>
          </a:prstGeom>
        </p:spPr>
      </p:pic>
      <p:pic>
        <p:nvPicPr>
          <p:cNvPr id="6" name="Рисунок 5" descr="IMG_1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5394" flipH="1">
            <a:off x="353044" y="1806704"/>
            <a:ext cx="2563471" cy="1914691"/>
          </a:xfrm>
          <a:prstGeom prst="rect">
            <a:avLst/>
          </a:prstGeom>
        </p:spPr>
      </p:pic>
      <p:pic>
        <p:nvPicPr>
          <p:cNvPr id="8" name="Рисунок 7" descr="IMG_2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928802"/>
            <a:ext cx="2869328" cy="2143140"/>
          </a:xfrm>
          <a:prstGeom prst="rect">
            <a:avLst/>
          </a:prstGeom>
        </p:spPr>
      </p:pic>
      <p:pic>
        <p:nvPicPr>
          <p:cNvPr id="9" name="Рисунок 8" descr="IMG_2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6416">
            <a:off x="5785840" y="4336218"/>
            <a:ext cx="2857520" cy="2134321"/>
          </a:xfrm>
          <a:prstGeom prst="rect">
            <a:avLst/>
          </a:prstGeom>
        </p:spPr>
      </p:pic>
      <p:pic>
        <p:nvPicPr>
          <p:cNvPr id="10" name="Рисунок 9" descr="IMG_25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29747">
            <a:off x="571472" y="4286256"/>
            <a:ext cx="3232979" cy="241475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Игровая терапия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Упражнения на поверхности воды и песка, связанные с тактильно – кинестетической чувствительностью, снятием эмоционального напряжения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9500"/>
            <a:ext cx="6119812" cy="4103688"/>
          </a:xfrm>
          <a:prstGeom prst="round1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18487" cy="100811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990033"/>
                </a:solidFill>
                <a:latin typeface="Times New Roman" pitchFamily="18" charset="0"/>
              </a:rPr>
              <a:t>«Окошки в мир!»</a:t>
            </a:r>
            <a: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b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Планирование НОД по развитию представлений о мире и о себе. Познакомить со строением органов зрения и слуха, рассказать о значимости этих органов</a:t>
            </a:r>
            <a:b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373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Познай себя!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Это я!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Органы чувств (глаза, уши,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Для чего нужны глаза, уши?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 5.Органы слуха, вкуса, обоняния (уши, рот – язык,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Для чего нужны зубы?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2. Сочинение сказки « Чтобы глазки видели, чтобы ушки слышали».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1.Экскурсия в медицинский кабинет детского сада.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Как быть здоровым? </a:t>
            </a:r>
          </a:p>
        </p:txBody>
      </p:sp>
      <p:pic>
        <p:nvPicPr>
          <p:cNvPr id="67588" name="Picture 4" descr="4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13176"/>
            <a:ext cx="1295400" cy="1582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</a:rPr>
              <a:t>ЗАДАЧА:  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Проведение оздоровительной работы с детьми и обогащение развивающей среды в группе при взаимодействии воспитателей, детей и их родителей.</a:t>
            </a:r>
          </a:p>
          <a:p>
            <a:endParaRPr lang="ru-RU" sz="36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«Своими руками»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Пополнение Центра Здоровья в группе.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2. Коллективные и индивидуальные работы детей по теме: «Здоровье и нездоровье»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3. Создание развивающей среды для развития мелкой моторики рук.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4. Изготовление информационного центра здоровья для родителей.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5.Планирование занятий по продуктивной деятельности (рисование, лепка, аппликация).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«Полочка здоровья»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457200" y="1268412"/>
            <a:ext cx="8329642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</a:rPr>
              <a:t>ЗАДАЧИ: </a:t>
            </a:r>
            <a:endParaRPr lang="ru-RU" sz="36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воспитывать бережное отношение к своему здоровью через чтение детской литературы;</a:t>
            </a: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использовать русские народные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потешки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, приговорки,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пестушки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 при умывании, расчесывании и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заплетании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 волос девочкам;</a:t>
            </a: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заучивать стихотворения о здоровье.</a:t>
            </a:r>
          </a:p>
        </p:txBody>
      </p:sp>
      <p:pic>
        <p:nvPicPr>
          <p:cNvPr id="4" name="Picture 8" descr="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3284538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Актуальность проекта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44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в настоящее время идет постоянный поиск методов оздоровления детей в условиях детского сада. </a:t>
            </a:r>
            <a:endParaRPr lang="en-US" sz="20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0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Основная цель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 – снижение заболеваемости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педагогам необходимо правильно организовать воспитательно-образовательную работу с детьми дошкольного возраста. Надо учитывать возрастные, психологические особенности детей, создавать благоприятные гигиенические условия, оптимальное сочетание разнообразных видов деятельности. Фундамент здоровья человека закладывается в раннем детстве;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необходимо так же вести постоянный поиск новых форм взаимодействия с семьей воспитанников.</a:t>
            </a: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5547">
            <a:off x="7164259" y="4869131"/>
            <a:ext cx="1697303" cy="169730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</a:rPr>
              <a:t>«Путешествие в страну здоровья»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воспитывать бережное отношение к своему и чужому здоровью;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развивать двигательную активность детей;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создавать психологический и эмоциональный комфорт в группе.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</a:rPr>
              <a:t>«Путешествия в страну здоровья»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1908175" y="1600200"/>
            <a:ext cx="554355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1. Дни здоровья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2.Тематические прогулки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3. Игровая деятельность: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Дидактические игры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Сюжетно-ролевые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Подвижные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4.Оздоровительные минутки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Пальчиковые игры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Физминутки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 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«В помощь родителям!»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знакомить родителей с методами оздоровления детей в детском саду и дома;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привлекать родителей к работе по оздоровлению детей в детском саду.</a:t>
            </a:r>
          </a:p>
          <a:p>
            <a:pPr>
              <a:buFont typeface="Wingdings" pitchFamily="2" charset="2"/>
              <a:buNone/>
            </a:pP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«В помощь родителям!»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Консультация для родителей « Как с пользой для здоровья проводить выходные дни» , « Режим дня»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2. Информация «Утренняя зарядка для детей», «Советы по укреплению здоровья детей», «Как приучить ребенка чистить зубы», «Полезные привычки», «Здоровье и питание детей дошкольного возраста».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3. Родительские собрания.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4. Творческая деятельность родителей.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002588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Заключительный  этап</a:t>
            </a:r>
            <a:r>
              <a:rPr lang="ru-RU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мониторинг уровня заболеваемости;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показ непосредственно образовательной деятельности на родительском собрании (май);</a:t>
            </a:r>
          </a:p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</a:rPr>
              <a:t>фотоколлаж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  «За здоровьем в детский сад» (апрель);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выставка детских рисунков;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  фотоальбом совместного творчества воспитателей группы,  детей и их родителей «Хочешь быть здоровым- двигайся!". 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Информационная база проекта: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Здоровьесберегающее пространство а ДОУ, Н.И. Крылова, издательство «Учитель», 2009г.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Развивайте у дошкольников ловкость, силу, выносливость. Е.Н.Крылова,М, «Просвещение», 1981г.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Играем с малышами. Григорьева Г.Г., М.,2003г.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Учимся быть здоровыми, Л.А.Теплякова, С.З.Шишова,М. 2001г.,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Занимательная физкультура в детском саду К.К. Утробина.- М.: ГНОМ и Д.,2005г.,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Оздоровительная гимнастика для детей(3-7лет), Л.И. Пензулаева.- М.: Владос,2002г.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Прогулки в детском саду. И.В. Кравченко,Т.Л. Долгова,М.,2011г.,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 проектирования в ДОУ. М.: Сфера, 2006г.,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</a:rPr>
              <a:t>Проблемный вопрос: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849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</a:rPr>
              <a:t>Как  и с помощью чего сохранить и укрепить здоровье детей?</a:t>
            </a:r>
          </a:p>
        </p:txBody>
      </p:sp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283">
            <a:off x="2402019" y="3095291"/>
            <a:ext cx="4510952" cy="320277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47050" cy="11958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r>
              <a:rPr lang="ru-RU" sz="40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251520" y="1124744"/>
            <a:ext cx="8186738" cy="497083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Тип проекта:</a:t>
            </a:r>
            <a:r>
              <a:rPr lang="ru-RU" sz="22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информационно - практико-ориентированный.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Участники проекта:</a:t>
            </a:r>
            <a:r>
              <a:rPr lang="ru-RU" sz="2200" b="1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воспитатели группы, родители детей и  педагоги дополнительного образования.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Сроки выполнения проекта:</a:t>
            </a:r>
            <a:endParaRPr lang="ru-RU" sz="2200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Начало:</a:t>
            </a:r>
            <a:r>
              <a:rPr lang="ru-RU" sz="22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январь 2013 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Окончание:</a:t>
            </a:r>
            <a:r>
              <a:rPr lang="ru-RU" sz="22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апрель 2013 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en-US" sz="22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Продолжительность:</a:t>
            </a:r>
            <a:r>
              <a:rPr lang="ru-RU" sz="22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4 месяца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Объект исследования:</a:t>
            </a:r>
            <a:r>
              <a:rPr lang="ru-RU" sz="2200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990033"/>
                </a:solidFill>
                <a:latin typeface="Times New Roman" pitchFamily="18" charset="0"/>
              </a:rPr>
              <a:t>п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роцесс оздоровления детей в средней группе МБДОУ прогимназии « Сезам»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Предмет исследования:</a:t>
            </a:r>
            <a:r>
              <a:rPr lang="ru-RU" sz="22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800000"/>
                </a:solidFill>
                <a:latin typeface="Times New Roman" pitchFamily="18" charset="0"/>
              </a:rPr>
              <a:t>традиционные и нетрадиционные виды оздоровительно работы как наиболее эффективные средства оздоровления детей среднего дошкольного возраста</a:t>
            </a:r>
            <a:r>
              <a:rPr lang="ru-RU" sz="2200" dirty="0" smtClean="0">
                <a:solidFill>
                  <a:srgbClr val="800000"/>
                </a:solidFill>
                <a:latin typeface="Times New Roman" pitchFamily="18" charset="0"/>
              </a:rPr>
              <a:t>. 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30722" name="Picture 2" descr="смай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17232"/>
            <a:ext cx="1860060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237673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Снижение заболеваемости, сохранение и укрепление здоровья детей среднего дошкольного возраста.</a:t>
            </a:r>
          </a:p>
        </p:txBody>
      </p:sp>
      <p:pic>
        <p:nvPicPr>
          <p:cNvPr id="5" name="Рисунок 4" descr="IMG_1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7718">
            <a:off x="490984" y="3798600"/>
            <a:ext cx="3323633" cy="248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9960">
            <a:off x="5180527" y="3808370"/>
            <a:ext cx="3341899" cy="249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ЗАДАЧИ ПРОЕКТА: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прививать любовь к физическим упражнениям, закаливанию;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5" name="Рисунок 4" descr="IMG_1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433">
            <a:off x="6369916" y="4460723"/>
            <a:ext cx="2534426" cy="1892997"/>
          </a:xfrm>
          <a:prstGeom prst="rect">
            <a:avLst/>
          </a:prstGeom>
        </p:spPr>
      </p:pic>
      <p:pic>
        <p:nvPicPr>
          <p:cNvPr id="6" name="Рисунок 5" descr="IMG_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825">
            <a:off x="383645" y="4497827"/>
            <a:ext cx="2295633" cy="1836277"/>
          </a:xfrm>
          <a:prstGeom prst="rect">
            <a:avLst/>
          </a:prstGeom>
        </p:spPr>
      </p:pic>
      <p:pic>
        <p:nvPicPr>
          <p:cNvPr id="7" name="Рисунок 6" descr="IMG_2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437112"/>
            <a:ext cx="2795814" cy="208823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8002587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Этапы реализации проекта: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Организационно-подготовительный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(январь-февраль)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2. Внедренческий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(февраль-март)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3. Заключительный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(апрель-май)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IMG_1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4634">
            <a:off x="145387" y="1617255"/>
            <a:ext cx="2849412" cy="2128264"/>
          </a:xfrm>
          <a:prstGeom prst="rect">
            <a:avLst/>
          </a:prstGeom>
        </p:spPr>
      </p:pic>
      <p:pic>
        <p:nvPicPr>
          <p:cNvPr id="8" name="Рисунок 7" descr="IMG_2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80621">
            <a:off x="5956980" y="2367051"/>
            <a:ext cx="3126712" cy="2481291"/>
          </a:xfrm>
          <a:prstGeom prst="rect">
            <a:avLst/>
          </a:prstGeom>
        </p:spPr>
      </p:pic>
      <p:pic>
        <p:nvPicPr>
          <p:cNvPr id="9" name="Рисунок 8" descr="IMG_2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18190">
            <a:off x="232714" y="4205452"/>
            <a:ext cx="2739065" cy="204584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050" cy="1728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990033"/>
                </a:solidFill>
                <a:latin typeface="Times New Roman" pitchFamily="18" charset="0"/>
              </a:rPr>
              <a:t>Организационно-подготовительный этап</a:t>
            </a:r>
            <a: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u="sng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 Наблюдения за детьми. Анализ проблемы.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Изучение методической литературы по теме «Здоровье», «Традиционные и нетрадиционные средства оздоровления детей дошкольного возраста».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Работа с периодическими изданиями «Дошкольное воспитание», «», «Дошкольное образование», «Дошкольная педагогика».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Консультации родителей: Как с пользой для здоровья провести выходные с семьей»,» Режим дня»,» Как сохранить здоровье ребенка».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Разработка проекта по теме «Наше здоровье в наших руках».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Экскурсии и целевые прогулки.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Изготовление нетрадиционного оборудования в соответствии с темой проекта.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Беседы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</a:rPr>
              <a:t>Рассматривание иллюстраций, репродукций, картин и т. п.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6626" name="Picture 2" descr="http://z9.on.ufanet.ru/c/big-smile-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451486"/>
            <a:ext cx="1239391" cy="11855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31163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9D3232"/>
                </a:solidFill>
              </a:rPr>
              <a:t/>
            </a:r>
            <a:br>
              <a:rPr lang="ru-RU" sz="3600" b="1" dirty="0" smtClean="0">
                <a:solidFill>
                  <a:srgbClr val="9D3232"/>
                </a:solidFill>
              </a:rPr>
            </a:br>
            <a:r>
              <a:rPr lang="ru-RU" sz="4000" b="1" u="sng" dirty="0" smtClean="0">
                <a:solidFill>
                  <a:srgbClr val="990033"/>
                </a:solidFill>
                <a:latin typeface="Times New Roman" pitchFamily="18" charset="0"/>
              </a:rPr>
              <a:t>Внедренческий этап</a:t>
            </a:r>
            <a: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4000" u="sng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9D3232"/>
                </a:solidFill>
              </a:rPr>
              <a:t>  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398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«Я здоровье сберегу, сам себе я помогу!…»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(психоэмоциональные игры; игры- упражнения для выработки правильной осанки; игры для двигательной активности; оздоровительные игры, игровая терапия, закаливание).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2. «Окошки в мир»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(НОД по развитию представлений о мире и о себе).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3. «Своими руками»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(совместная продуктивная деятельность детей и родителей).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4. «Полочка здоровья»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(чтение детской литературы, заучивание стихотворений, </a:t>
            </a:r>
            <a:r>
              <a:rPr lang="ru-RU" sz="2400" dirty="0" err="1" smtClean="0">
                <a:solidFill>
                  <a:srgbClr val="800000"/>
                </a:solidFill>
                <a:latin typeface="Times New Roman" pitchFamily="18" charset="0"/>
              </a:rPr>
              <a:t>потешек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5. «Путешествие в страну здоровья!»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(оздоровительные досуги, праздники, развлечения, дни здоровья, тематические прогулки, игровая деятельность).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6. «В помощь родителям!»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(информация, фотовыставки, опросы, анкетирование, родительские собрания, консультации.)</a:t>
            </a:r>
          </a:p>
        </p:txBody>
      </p:sp>
      <p:pic>
        <p:nvPicPr>
          <p:cNvPr id="25602" name="Picture 2" descr="http://z9.on.ufanet.ru/c/big-smile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24377"/>
            <a:ext cx="1649439" cy="1433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1189</Words>
  <Application>Microsoft Office PowerPoint</Application>
  <PresentationFormat>Экран (4:3)</PresentationFormat>
  <Paragraphs>144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«Наше здоровье в наших руках»</vt:lpstr>
      <vt:lpstr>Актуальность проекта</vt:lpstr>
      <vt:lpstr>Проблемный вопрос:  </vt:lpstr>
      <vt:lpstr>   Описание проекта </vt:lpstr>
      <vt:lpstr>ЦЕЛЬ ПРОЕКТА: </vt:lpstr>
      <vt:lpstr>ЗАДАЧИ ПРОЕКТА:</vt:lpstr>
      <vt:lpstr>Этапы реализации проекта: </vt:lpstr>
      <vt:lpstr>Организационно-подготовительный этап </vt:lpstr>
      <vt:lpstr> Внедренческий этап   </vt:lpstr>
      <vt:lpstr>1.«Если хочешь быть здоров…» </vt:lpstr>
      <vt:lpstr>«Если хочешь быть здоров…» </vt:lpstr>
      <vt:lpstr>Традиционные методы закаливания в средней группе:</vt:lpstr>
      <vt:lpstr>Традиционные методы закаливания в средней группе:</vt:lpstr>
      <vt:lpstr>Нетрадиционные физкультурные занятия» Будем спортом заниматься! Зимнее путешествие смешариков»</vt:lpstr>
      <vt:lpstr>Игровая терапия</vt:lpstr>
      <vt:lpstr>   «Окошки в мир!»  Планирование НОД по развитию представлений о мире и о себе. Познакомить со строением органов зрения и слуха, рассказать о значимости этих органов </vt:lpstr>
      <vt:lpstr>«Творческая мастерская»</vt:lpstr>
      <vt:lpstr>«Своими руками»</vt:lpstr>
      <vt:lpstr>«Полочка здоровья»</vt:lpstr>
      <vt:lpstr>«Путешествие в страну здоровья»</vt:lpstr>
      <vt:lpstr>«Путешествия в страну здоровья»</vt:lpstr>
      <vt:lpstr>«В помощь родителям!»</vt:lpstr>
      <vt:lpstr>«В помощь родителям!»</vt:lpstr>
      <vt:lpstr>Заключительный  этап </vt:lpstr>
      <vt:lpstr>Информационная база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средства оздоровления детей младшего дошкольного возраста  подготовила: воспитатель МДОУ д/с № 82 Подгорная Н. С.</dc:title>
  <dc:creator>Home</dc:creator>
  <cp:lastModifiedBy>Андрей</cp:lastModifiedBy>
  <cp:revision>34</cp:revision>
  <dcterms:created xsi:type="dcterms:W3CDTF">2011-04-03T10:37:03Z</dcterms:created>
  <dcterms:modified xsi:type="dcterms:W3CDTF">2013-04-18T02:22:58Z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TC030006017</vt:lpwstr>
  </property>
</Properties>
</file>