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0;&#1088;&#1080;&#1085;&#1072;\Documents\&#1048;&#1088;&#1080;&#1085;&#1072;\1&#1082;&#1083;&#1072;&#1089;&#1089;\&#1086;&#1089;&#1077;&#1085;&#1100;\&#1084;&#1099;%20&#1076;&#1077;&#1090;&#1080;%20&#1075;&#1072;&#1083;&#1072;&#1082;&#1090;&#1080;&#1082;&#1080;%20&#1082;%20&#1087;&#1088;&#1077;&#1079;&#1077;&#1085;&#1090;&#1072;&#1094;&#1080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55776" y="1772816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Космос</a:t>
            </a:r>
            <a:endParaRPr lang="ru-RU" sz="6600" dirty="0"/>
          </a:p>
        </p:txBody>
      </p:sp>
      <p:pic>
        <p:nvPicPr>
          <p:cNvPr id="7" name="мы дети галактики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008313" cy="469106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Чтобы космонавтом стать,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Надо потрудиться: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День с зарядки начинать,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Хорошо учиться.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Показаться и врачу –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Здесь экзамен строгий.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Слабакам не по плечу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Звездные дороги.</a:t>
            </a:r>
          </a:p>
          <a:p>
            <a:pPr>
              <a:lnSpc>
                <a:spcPct val="200000"/>
              </a:lnSpc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21088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74640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008313" cy="46910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корабль могут взять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Только сильных, ловких.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поэтому нельзя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Здесь без тренировки.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Барокамера, 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бассейн,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Где мы невесомы…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Это космонавтам всем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Хорошо знакомо.</a:t>
            </a:r>
          </a:p>
          <a:p>
            <a:pPr algn="just">
              <a:lnSpc>
                <a:spcPct val="200000"/>
              </a:lnSpc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2160240" cy="16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448272" cy="177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008313" cy="469106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Вот кабину карусель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Кружит круг за кругом.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 снаряд, а просто зверь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Эта центрифуга.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Очень много предстоит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Испытаний разных.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Тот, кто в космос полетит,</a:t>
            </a:r>
          </a:p>
          <a:p>
            <a:pPr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Их пройти обязан.</a:t>
            </a:r>
          </a:p>
          <a:p>
            <a:pPr algn="just">
              <a:lnSpc>
                <a:spcPct val="200000"/>
              </a:lnSpc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1764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026568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273051"/>
            <a:ext cx="2746648" cy="538819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456384" cy="64807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профессии любой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Должен знать секреты –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Ведь на высоте такой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 спросить совета.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Летчик, 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доктор,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астроном,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Инженер, фотограф,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садовник он притом,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еще картограф.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Точно он изобразит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Горы, реки, сопки.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Рыбакам определит,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Где плывут селедки.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пожара очаги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Сверху он укажет –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Для спасения тайги</a:t>
            </a:r>
          </a:p>
          <a:p>
            <a:pPr>
              <a:lnSpc>
                <a:spcPct val="16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Это очень важно.</a:t>
            </a:r>
          </a:p>
          <a:p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1266825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172819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208823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04864"/>
            <a:ext cx="1944216" cy="14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276872"/>
            <a:ext cx="2016224" cy="15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89040"/>
            <a:ext cx="2049016" cy="171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861048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0851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Радуемся мы весне,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Летом – за грибами…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Космонавт же в вышине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Кружится над нами.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Мы привет ему пошлем,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Пусть его согреет: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«На Земле тебя все ждем –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Прилетай скорее!»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328592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-конечная звезда 7"/>
          <p:cNvSpPr/>
          <p:nvPr/>
        </p:nvSpPr>
        <p:spPr>
          <a:xfrm>
            <a:off x="4788024" y="2276872"/>
            <a:ext cx="360040" cy="3600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932040" y="1916832"/>
            <a:ext cx="360040" cy="36004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860032" y="2636912"/>
            <a:ext cx="288032" cy="2880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139952" y="2708920"/>
            <a:ext cx="288032" cy="288032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4067944" y="2276872"/>
            <a:ext cx="360040" cy="36004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4067944" y="1916832"/>
            <a:ext cx="432048" cy="360040"/>
          </a:xfrm>
          <a:prstGeom prst="star7">
            <a:avLst>
              <a:gd name="adj" fmla="val 16032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4499992" y="1772816"/>
            <a:ext cx="432048" cy="432048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4499992" y="2636912"/>
            <a:ext cx="288032" cy="288032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44824"/>
            <a:ext cx="4408884" cy="3306663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3" y="134076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Вокруг </a:t>
            </a:r>
            <a:r>
              <a:rPr lang="ru-RU" dirty="0" smtClean="0">
                <a:solidFill>
                  <a:srgbClr val="000066"/>
                </a:solidFill>
              </a:rPr>
              <a:t>Солнца </a:t>
            </a:r>
            <a:r>
              <a:rPr lang="ru-RU" dirty="0" smtClean="0"/>
              <a:t>обращаются планеты: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276872"/>
            <a:ext cx="1897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Меркурий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78092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Венера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212976"/>
            <a:ext cx="861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Земля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57301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Марс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Юпитер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22108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 Сатурн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Уран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79715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Нептун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Плутон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Основоположник космонавтики и ракетостроения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95936" y="1556792"/>
            <a:ext cx="4690864" cy="456937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Константин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Эдуардович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Циолковский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(17.09.1857-19.09.1935)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3286125" cy="4418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ракетных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3744416" cy="4569371"/>
          </a:xfrm>
        </p:spPr>
        <p:txBody>
          <a:bodyPr/>
          <a:lstStyle/>
          <a:p>
            <a:pPr algn="ctr">
              <a:buNone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Сергей Павлович Королев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(30.12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1906-14.01.1966)</a:t>
            </a:r>
          </a:p>
          <a:p>
            <a:pPr algn="ctr"/>
            <a:endParaRPr lang="ru-RU" dirty="0"/>
          </a:p>
        </p:txBody>
      </p:sp>
      <p:pic>
        <p:nvPicPr>
          <p:cNvPr id="4" name="Picture 5" descr="Гагарин и Королё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2060848"/>
            <a:ext cx="347821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340768"/>
            <a:ext cx="3816424" cy="280831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Собаки - космонавты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Picture 16" descr="с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428625" y="285750"/>
            <a:ext cx="2016125" cy="4033838"/>
          </a:xfrm>
          <a:prstGeom prst="rect">
            <a:avLst/>
          </a:prstGeom>
        </p:spPr>
      </p:pic>
      <p:pic>
        <p:nvPicPr>
          <p:cNvPr id="5" name="Picture 4" descr="Новый рисунок (4)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857375" y="4357688"/>
            <a:ext cx="57673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с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214313"/>
            <a:ext cx="1947863" cy="385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Первый космонавт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556792"/>
            <a:ext cx="3466728" cy="456937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Юрий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Алексеевич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Гагарин</a:t>
            </a:r>
            <a:r>
              <a:rPr lang="ru-RU" sz="4400" b="1" dirty="0" smtClean="0">
                <a:solidFill>
                  <a:srgbClr val="00B050"/>
                </a:solidFill>
                <a:latin typeface="Arial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Arial" charset="0"/>
              </a:rPr>
              <a:t>(9.03.1934-27.03.1968)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1 из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826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Первая женщина - космонавт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628800"/>
            <a:ext cx="3610744" cy="44973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Валентина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Владимировна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Терешкова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FF00"/>
                </a:solidFill>
              </a:rPr>
              <a:t>(6 марта 1937г.)</a:t>
            </a:r>
            <a:endParaRPr lang="ru-RU" sz="2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1\Рабочий стол\tereshko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143000"/>
            <a:ext cx="364331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58616" cy="4196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18656" cy="46910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Сначала его в центрифуге крутили,</a:t>
            </a:r>
          </a:p>
          <a:p>
            <a:pPr algn="just"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 после в тяжёлый скафандр нарядили.</a:t>
            </a:r>
          </a:p>
          <a:p>
            <a:pPr algn="just"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Отправился он полетать среди звёзд.</a:t>
            </a:r>
          </a:p>
          <a:p>
            <a:pPr algn="just"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Я тоже хочу! Говорят, не дорос. </a:t>
            </a:r>
          </a:p>
          <a:p>
            <a:endParaRPr lang="ru-RU" i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4360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Он – пример для всех ребят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Его зовут героем.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Гордо носит космонавт</a:t>
            </a:r>
          </a:p>
          <a:p>
            <a:pPr algn="just">
              <a:lnSpc>
                <a:spcPct val="20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  <a:p>
            <a:endParaRPr lang="ru-RU" i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51845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301</Words>
  <Application>Microsoft Office PowerPoint</Application>
  <PresentationFormat>Экран (4:3)</PresentationFormat>
  <Paragraphs>94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Планеты солнечной системы</vt:lpstr>
      <vt:lpstr>Основоположник космонавтики и ракетостроения</vt:lpstr>
      <vt:lpstr>Конструктор ракетных систем</vt:lpstr>
      <vt:lpstr>Собаки - космонавты</vt:lpstr>
      <vt:lpstr>Первый космонавт</vt:lpstr>
      <vt:lpstr>Первая женщина - космонавт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космоса</dc:title>
  <dc:creator>павел</dc:creator>
  <cp:lastModifiedBy>ирина</cp:lastModifiedBy>
  <cp:revision>26</cp:revision>
  <dcterms:created xsi:type="dcterms:W3CDTF">2012-01-11T13:39:16Z</dcterms:created>
  <dcterms:modified xsi:type="dcterms:W3CDTF">2012-01-26T12:42:42Z</dcterms:modified>
</cp:coreProperties>
</file>