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91C0-90A1-4CE9-954D-211CBF8FA513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4896-1204-442D-9D27-B4F6D7BE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ту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0"/>
            <a:ext cx="5256584" cy="242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76470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МАДОУ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/с № 7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Ст. Кущёвская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ru-RU" dirty="0" err="1" smtClean="0">
                <a:solidFill>
                  <a:schemeClr val="bg1"/>
                </a:solidFill>
              </a:rPr>
              <a:t>Цыповяз</a:t>
            </a:r>
            <a:r>
              <a:rPr lang="ru-RU" dirty="0" smtClean="0">
                <a:solidFill>
                  <a:schemeClr val="bg1"/>
                </a:solidFill>
              </a:rPr>
              <a:t> Т.В.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531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937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28" name="Picture 4" descr="C:\Users\марина\Desktop\PS\пожар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65" y="0"/>
            <a:ext cx="913994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ж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95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жар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3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11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08309" cy="6858000"/>
          </a:xfrm>
          <a:prstGeom prst="rect">
            <a:avLst/>
          </a:prstGeom>
        </p:spPr>
      </p:pic>
    </p:spTree>
  </p:cSld>
  <p:clrMapOvr>
    <a:masterClrMapping/>
  </p:clrMapOvr>
  <p:transition advTm="607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1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92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й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8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</p:spTree>
  </p:cSld>
  <p:clrMapOvr>
    <a:masterClrMapping/>
  </p:clrMapOvr>
  <p:transition advTm="728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859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34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марина</cp:lastModifiedBy>
  <cp:revision>32</cp:revision>
  <dcterms:created xsi:type="dcterms:W3CDTF">2010-02-15T17:57:39Z</dcterms:created>
  <dcterms:modified xsi:type="dcterms:W3CDTF">2013-04-15T18:38:10Z</dcterms:modified>
</cp:coreProperties>
</file>