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8" r:id="rId8"/>
    <p:sldId id="269" r:id="rId9"/>
    <p:sldId id="280" r:id="rId10"/>
    <p:sldId id="272" r:id="rId11"/>
    <p:sldId id="281" r:id="rId12"/>
    <p:sldId id="276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2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5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6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8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8C15-E6A8-40F3-8297-73423E8ACF6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34B9-679F-46CD-8369-854EF1D4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3886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 какой картинке изображен город?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718"/>
            <a:ext cx="4395185" cy="294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60" y="1884717"/>
            <a:ext cx="3926739" cy="3163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27" y="3397037"/>
            <a:ext cx="3949792" cy="33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Воскресенский собор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825625"/>
            <a:ext cx="5878132" cy="47683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6019800" cy="4768358"/>
          </a:xfrm>
        </p:spPr>
      </p:pic>
    </p:spTree>
    <p:extLst>
      <p:ext uri="{BB962C8B-B14F-4D97-AF65-F5344CB8AC3E}">
        <p14:creationId xmlns:p14="http://schemas.microsoft.com/office/powerpoint/2010/main" val="7012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Усадьба Гальских</a:t>
            </a:r>
            <a:endParaRPr lang="ru-RU" sz="6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281243"/>
            <a:ext cx="5749344" cy="41780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1243"/>
            <a:ext cx="5805152" cy="4178061"/>
          </a:xfrm>
        </p:spPr>
      </p:pic>
    </p:spTree>
    <p:extLst>
      <p:ext uri="{BB962C8B-B14F-4D97-AF65-F5344CB8AC3E}">
        <p14:creationId xmlns:p14="http://schemas.microsoft.com/office/powerpoint/2010/main" val="4042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Л</a:t>
            </a:r>
            <a:r>
              <a:rPr lang="ru-RU" sz="5400" b="1" dirty="0" smtClean="0"/>
              <a:t>едовый дворец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931831"/>
            <a:ext cx="5941454" cy="47136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8" y="1931831"/>
            <a:ext cx="5624848" cy="4713666"/>
          </a:xfrm>
        </p:spPr>
      </p:pic>
    </p:spTree>
    <p:extLst>
      <p:ext uri="{BB962C8B-B14F-4D97-AF65-F5344CB8AC3E}">
        <p14:creationId xmlns:p14="http://schemas.microsoft.com/office/powerpoint/2010/main" val="13824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Дворец культуры «Строитель»</a:t>
            </a:r>
            <a:endParaRPr lang="ru-RU" sz="5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71" y="1832411"/>
            <a:ext cx="6716869" cy="4710056"/>
          </a:xfrm>
        </p:spPr>
      </p:pic>
    </p:spTree>
    <p:extLst>
      <p:ext uri="{BB962C8B-B14F-4D97-AF65-F5344CB8AC3E}">
        <p14:creationId xmlns:p14="http://schemas.microsoft.com/office/powerpoint/2010/main" val="31252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" y="1471747"/>
            <a:ext cx="5809563" cy="47052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8" y="1471747"/>
            <a:ext cx="5957552" cy="4705216"/>
          </a:xfrm>
        </p:spPr>
      </p:pic>
    </p:spTree>
    <p:extLst>
      <p:ext uri="{BB962C8B-B14F-4D97-AF65-F5344CB8AC3E}">
        <p14:creationId xmlns:p14="http://schemas.microsoft.com/office/powerpoint/2010/main" val="27747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Река Шексна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843881"/>
            <a:ext cx="9105363" cy="4917527"/>
          </a:xfrm>
        </p:spPr>
      </p:pic>
    </p:spTree>
    <p:extLst>
      <p:ext uri="{BB962C8B-B14F-4D97-AF65-F5344CB8AC3E}">
        <p14:creationId xmlns:p14="http://schemas.microsoft.com/office/powerpoint/2010/main" val="17035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38143" y="0"/>
            <a:ext cx="9829369" cy="592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                   Октябрьский мост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0761"/>
            <a:ext cx="5325088" cy="3550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32" y="450761"/>
            <a:ext cx="5753100" cy="3550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29" y="4000819"/>
            <a:ext cx="5125199" cy="34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138237"/>
            <a:ext cx="3743325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Герб города </a:t>
            </a:r>
          </a:p>
          <a:p>
            <a:pPr algn="ctr"/>
            <a:r>
              <a:rPr lang="ru-RU" sz="5400" b="1" dirty="0" smtClean="0"/>
              <a:t>Череповца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936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1004552"/>
            <a:ext cx="6492385" cy="45204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014" y="2191114"/>
            <a:ext cx="3932237" cy="196876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Флаг города</a:t>
            </a:r>
          </a:p>
          <a:p>
            <a:pPr algn="ctr"/>
            <a:r>
              <a:rPr lang="ru-RU" sz="5400" b="1" dirty="0" smtClean="0"/>
              <a:t>Череповца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489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19" y="171943"/>
            <a:ext cx="10515600" cy="11674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Памятник основателям инокам Феодосию и Афанасию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79" y="1825625"/>
            <a:ext cx="7181042" cy="4351338"/>
          </a:xfrm>
        </p:spPr>
      </p:pic>
    </p:spTree>
    <p:extLst>
      <p:ext uri="{BB962C8B-B14F-4D97-AF65-F5344CB8AC3E}">
        <p14:creationId xmlns:p14="http://schemas.microsoft.com/office/powerpoint/2010/main" val="1392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91" y="28785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        Дом-музей Верещагиных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2" y="1704839"/>
            <a:ext cx="8306872" cy="4792552"/>
          </a:xfrm>
        </p:spPr>
      </p:pic>
    </p:spTree>
    <p:extLst>
      <p:ext uri="{BB962C8B-B14F-4D97-AF65-F5344CB8AC3E}">
        <p14:creationId xmlns:p14="http://schemas.microsoft.com/office/powerpoint/2010/main" val="24962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184856"/>
            <a:ext cx="9234152" cy="5293217"/>
          </a:xfrm>
        </p:spPr>
      </p:pic>
    </p:spTree>
    <p:extLst>
      <p:ext uri="{BB962C8B-B14F-4D97-AF65-F5344CB8AC3E}">
        <p14:creationId xmlns:p14="http://schemas.microsoft.com/office/powerpoint/2010/main" val="3810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37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На какой картинке изображен город?</vt:lpstr>
      <vt:lpstr>Презентация PowerPoint</vt:lpstr>
      <vt:lpstr>Река Шексна</vt:lpstr>
      <vt:lpstr>                   Октябрьский мост</vt:lpstr>
      <vt:lpstr>Презентация PowerPoint</vt:lpstr>
      <vt:lpstr>Презентация PowerPoint</vt:lpstr>
      <vt:lpstr>Памятник основателям инокам Феодосию и Афанасию</vt:lpstr>
      <vt:lpstr>             Дом-музей Верещагиных</vt:lpstr>
      <vt:lpstr>Презентация PowerPoint</vt:lpstr>
      <vt:lpstr>Воскресенский собор</vt:lpstr>
      <vt:lpstr>Усадьба Гальских</vt:lpstr>
      <vt:lpstr>Ледовый дворец</vt:lpstr>
      <vt:lpstr>Дворец культуры «Строитель»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какой картинке изображен город?</dc:title>
  <dc:creator>шгпн</dc:creator>
  <cp:lastModifiedBy>шгпн</cp:lastModifiedBy>
  <cp:revision>16</cp:revision>
  <dcterms:created xsi:type="dcterms:W3CDTF">2013-10-23T07:43:52Z</dcterms:created>
  <dcterms:modified xsi:type="dcterms:W3CDTF">2013-11-21T10:30:01Z</dcterms:modified>
</cp:coreProperties>
</file>