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7" r:id="rId3"/>
    <p:sldId id="268" r:id="rId4"/>
    <p:sldId id="256" r:id="rId5"/>
    <p:sldId id="257" r:id="rId6"/>
    <p:sldId id="259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5553A0-5F9F-4561-A021-BE67135AC2C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5159E-370A-4CD7-B79C-455CC3A42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Петр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Никита Зотов обучает Петра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06835" y="1527175"/>
            <a:ext cx="24938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Ботик Петра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527175"/>
            <a:ext cx="40719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Полтава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Фрегат «Штандарт»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857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Любимый корабль Петра</a:t>
            </a:r>
            <a:r>
              <a:rPr lang="en-US" sz="2800" dirty="0" smtClean="0">
                <a:solidFill>
                  <a:schemeClr val="tx1"/>
                </a:solidFill>
              </a:rPr>
              <a:t> 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27174"/>
            <a:ext cx="4143404" cy="48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Гото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Предестинация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27174"/>
            <a:ext cx="6244454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Петр I</vt:lpstr>
      <vt:lpstr> Никита Зотов обучает Петра</vt:lpstr>
      <vt:lpstr> Ботик Петра</vt:lpstr>
      <vt:lpstr> Полтава</vt:lpstr>
      <vt:lpstr> Фрегат «Штандарт»</vt:lpstr>
      <vt:lpstr>Любимый корабль Петра I</vt:lpstr>
      <vt:lpstr> Гото Предестинация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» «Полтава</dc:title>
  <dc:creator>Марина</dc:creator>
  <cp:lastModifiedBy>Обанина</cp:lastModifiedBy>
  <cp:revision>12</cp:revision>
  <dcterms:created xsi:type="dcterms:W3CDTF">2012-04-23T18:41:33Z</dcterms:created>
  <dcterms:modified xsi:type="dcterms:W3CDTF">2012-05-16T10:48:24Z</dcterms:modified>
</cp:coreProperties>
</file>