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281E"/>
  </p:clrMru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ru" sz="1100"/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4/28/2012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zoo.ru/" TargetMode="External"/><Relationship Id="rId2" Type="http://schemas.openxmlformats.org/officeDocument/2006/relationships/hyperlink" Target="http://zoo55.ru/image/tid/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viki.rdf.ru/item/1150/" TargetMode="External"/><Relationship Id="rId5" Type="http://schemas.openxmlformats.org/officeDocument/2006/relationships/hyperlink" Target="http://www.moscowzoo.ru/" TargetMode="External"/><Relationship Id="rId4" Type="http://schemas.openxmlformats.org/officeDocument/2006/relationships/hyperlink" Target="http://900igr.net/fotografii/nasekomye-i-ptitsy/Gusi-i-lebedi.files/002-Gusi-i-lebedi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hyperlink" Target="http://ru.wikipedia.org/wiki/%D0%90%D0%BC%D1%83%D1%80%D1%81%D0%BA%D0%B8%D0%B9_%D1%82%D0%B8%D0%B3%D1%80" TargetMode="Externa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42" name="Shape 42"/>
          <p:cNvSpPr/>
          <p:nvPr/>
        </p:nvSpPr>
        <p:spPr>
          <a:xfrm>
            <a:off x="-13037" y="2049262"/>
            <a:ext cx="9170075" cy="40174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3" name="Shape 43"/>
          <p:cNvSpPr/>
          <p:nvPr/>
        </p:nvSpPr>
        <p:spPr>
          <a:xfrm>
            <a:off x="476214" y="652245"/>
            <a:ext cx="8191570" cy="1259297"/>
          </a:xfrm>
          <a:custGeom>
            <a:avLst/>
            <a:gdLst/>
            <a:ahLst/>
            <a:cxnLst/>
            <a:rect l="0" t="0" r="0" b="0"/>
            <a:pathLst>
              <a:path w="8920" h="932" extrusionOk="0">
                <a:moveTo>
                  <a:pt x="142" y="17"/>
                </a:moveTo>
                <a:lnTo>
                  <a:pt x="577" y="17"/>
                </a:lnTo>
                <a:lnTo>
                  <a:pt x="577" y="648"/>
                </a:lnTo>
                <a:lnTo>
                  <a:pt x="642" y="648"/>
                </a:lnTo>
                <a:lnTo>
                  <a:pt x="642" y="899"/>
                </a:lnTo>
                <a:lnTo>
                  <a:pt x="557" y="899"/>
                </a:lnTo>
                <a:lnTo>
                  <a:pt x="557" y="732"/>
                </a:lnTo>
                <a:lnTo>
                  <a:pt x="84" y="732"/>
                </a:lnTo>
                <a:lnTo>
                  <a:pt x="84" y="899"/>
                </a:lnTo>
                <a:lnTo>
                  <a:pt x="0" y="899"/>
                </a:lnTo>
                <a:lnTo>
                  <a:pt x="0" y="648"/>
                </a:lnTo>
                <a:lnTo>
                  <a:pt x="55" y="648"/>
                </a:lnTo>
                <a:quadBezTo>
                  <a:pt x="142" y="518"/>
                  <a:pt x="142" y="121"/>
                </a:quadBezTo>
                <a:lnTo>
                  <a:pt x="142" y="17"/>
                </a:lnTo>
                <a:close/>
                <a:moveTo>
                  <a:pt x="482" y="101"/>
                </a:moveTo>
                <a:lnTo>
                  <a:pt x="233" y="101"/>
                </a:lnTo>
                <a:lnTo>
                  <a:pt x="233" y="138"/>
                </a:lnTo>
                <a:quadBezTo>
                  <a:pt x="233" y="229"/>
                  <a:pt x="216" y="388"/>
                </a:quadBezTo>
                <a:quadBezTo>
                  <a:pt x="200" y="546"/>
                  <a:pt x="152" y="648"/>
                </a:quadBezTo>
                <a:lnTo>
                  <a:pt x="482" y="648"/>
                </a:lnTo>
                <a:lnTo>
                  <a:pt x="482" y="101"/>
                </a:lnTo>
                <a:close/>
                <a:moveTo>
                  <a:pt x="710" y="473"/>
                </a:moveTo>
                <a:quadBezTo>
                  <a:pt x="710" y="329"/>
                  <a:pt x="790" y="260"/>
                </a:quadBezTo>
                <a:quadBezTo>
                  <a:pt x="857" y="202"/>
                  <a:pt x="953" y="202"/>
                </a:quadBezTo>
                <a:quadBezTo>
                  <a:pt x="1060" y="202"/>
                  <a:pt x="1128" y="272"/>
                </a:quadBezTo>
                <a:quadBezTo>
                  <a:pt x="1196" y="342"/>
                  <a:pt x="1196" y="466"/>
                </a:quadBezTo>
                <a:quadBezTo>
                  <a:pt x="1196" y="566"/>
                  <a:pt x="1166" y="623"/>
                </a:quadBezTo>
                <a:quadBezTo>
                  <a:pt x="1136" y="681"/>
                  <a:pt x="1078" y="712"/>
                </a:quadBezTo>
                <a:quadBezTo>
                  <a:pt x="1021" y="744"/>
                  <a:pt x="953" y="744"/>
                </a:quadBezTo>
                <a:quadBezTo>
                  <a:pt x="844" y="744"/>
                  <a:pt x="777" y="674"/>
                </a:quadBezTo>
                <a:quadBezTo>
                  <a:pt x="710" y="604"/>
                  <a:pt x="710" y="473"/>
                </a:quadBezTo>
                <a:close/>
                <a:moveTo>
                  <a:pt x="800" y="473"/>
                </a:moveTo>
                <a:quadBezTo>
                  <a:pt x="800" y="573"/>
                  <a:pt x="844" y="622"/>
                </a:quadBezTo>
                <a:quadBezTo>
                  <a:pt x="887" y="672"/>
                  <a:pt x="953" y="672"/>
                </a:quadBezTo>
                <a:quadBezTo>
                  <a:pt x="1019" y="672"/>
                  <a:pt x="1062" y="622"/>
                </a:quadBezTo>
                <a:quadBezTo>
                  <a:pt x="1105" y="572"/>
                  <a:pt x="1105" y="470"/>
                </a:quadBezTo>
                <a:quadBezTo>
                  <a:pt x="1105" y="374"/>
                  <a:pt x="1062" y="325"/>
                </a:quadBezTo>
                <a:quadBezTo>
                  <a:pt x="1018" y="275"/>
                  <a:pt x="953" y="275"/>
                </a:quadBezTo>
                <a:quadBezTo>
                  <a:pt x="887" y="275"/>
                  <a:pt x="844" y="324"/>
                </a:quadBezTo>
                <a:quadBezTo>
                  <a:pt x="800" y="374"/>
                  <a:pt x="800" y="473"/>
                </a:quadBezTo>
                <a:close/>
                <a:moveTo>
                  <a:pt x="1679" y="0"/>
                </a:moveTo>
                <a:lnTo>
                  <a:pt x="1756" y="0"/>
                </a:lnTo>
                <a:quadBezTo>
                  <a:pt x="1751" y="53"/>
                  <a:pt x="1733" y="73"/>
                </a:quadBezTo>
                <a:quadBezTo>
                  <a:pt x="1715" y="94"/>
                  <a:pt x="1687" y="100"/>
                </a:quadBezTo>
                <a:quadBezTo>
                  <a:pt x="1659" y="105"/>
                  <a:pt x="1577" y="105"/>
                </a:quadBezTo>
                <a:quadBezTo>
                  <a:pt x="1468" y="105"/>
                  <a:pt x="1429" y="126"/>
                </a:quadBezTo>
                <a:quadBezTo>
                  <a:pt x="1389" y="147"/>
                  <a:pt x="1372" y="194"/>
                </a:quadBezTo>
                <a:quadBezTo>
                  <a:pt x="1354" y="240"/>
                  <a:pt x="1353" y="312"/>
                </a:quadBezTo>
                <a:quadBezTo>
                  <a:pt x="1386" y="263"/>
                  <a:pt x="1430" y="239"/>
                </a:quadBezTo>
                <a:quadBezTo>
                  <a:pt x="1475" y="214"/>
                  <a:pt x="1530" y="214"/>
                </a:quadBezTo>
                <a:quadBezTo>
                  <a:pt x="1632" y="214"/>
                  <a:pt x="1699" y="284"/>
                </a:quadBezTo>
                <a:quadBezTo>
                  <a:pt x="1766" y="354"/>
                  <a:pt x="1766" y="474"/>
                </a:quadBezTo>
                <a:quadBezTo>
                  <a:pt x="1766" y="564"/>
                  <a:pt x="1732" y="623"/>
                </a:quadBezTo>
                <a:quadBezTo>
                  <a:pt x="1699" y="681"/>
                  <a:pt x="1652" y="712"/>
                </a:quadBezTo>
                <a:quadBezTo>
                  <a:pt x="1606" y="744"/>
                  <a:pt x="1527" y="744"/>
                </a:quadBezTo>
                <a:quadBezTo>
                  <a:pt x="1435" y="744"/>
                  <a:pt x="1383" y="702"/>
                </a:quadBezTo>
                <a:quadBezTo>
                  <a:pt x="1332" y="660"/>
                  <a:pt x="1305" y="594"/>
                </a:quadBezTo>
                <a:quadBezTo>
                  <a:pt x="1277" y="528"/>
                  <a:pt x="1277" y="364"/>
                </a:quadBezTo>
                <a:quadBezTo>
                  <a:pt x="1277" y="159"/>
                  <a:pt x="1347" y="87"/>
                </a:quadBezTo>
                <a:quadBezTo>
                  <a:pt x="1416" y="16"/>
                  <a:pt x="1561" y="16"/>
                </a:quadBezTo>
                <a:quadBezTo>
                  <a:pt x="1651" y="16"/>
                  <a:pt x="1663" y="13"/>
                </a:quadBezTo>
                <a:quadBezTo>
                  <a:pt x="1675" y="10"/>
                  <a:pt x="1679" y="0"/>
                </a:quadBezTo>
                <a:close/>
                <a:moveTo>
                  <a:pt x="1674" y="471"/>
                </a:moveTo>
                <a:quadBezTo>
                  <a:pt x="1674" y="390"/>
                  <a:pt x="1636" y="338"/>
                </a:quadBezTo>
                <a:quadBezTo>
                  <a:pt x="1598" y="287"/>
                  <a:pt x="1528" y="287"/>
                </a:quadBezTo>
                <a:quadBezTo>
                  <a:pt x="1455" y="287"/>
                  <a:pt x="1416" y="341"/>
                </a:quadBezTo>
                <a:quadBezTo>
                  <a:pt x="1376" y="396"/>
                  <a:pt x="1376" y="487"/>
                </a:quadBezTo>
                <a:quadBezTo>
                  <a:pt x="1376" y="578"/>
                  <a:pt x="1420" y="625"/>
                </a:quadBezTo>
                <a:quadBezTo>
                  <a:pt x="1463" y="673"/>
                  <a:pt x="1527" y="673"/>
                </a:quadBezTo>
                <a:quadBezTo>
                  <a:pt x="1593" y="673"/>
                  <a:pt x="1633" y="618"/>
                </a:quadBezTo>
                <a:quadBezTo>
                  <a:pt x="1674" y="562"/>
                  <a:pt x="1674" y="471"/>
                </a:quadBezTo>
                <a:close/>
                <a:moveTo>
                  <a:pt x="1872" y="931"/>
                </a:moveTo>
                <a:lnTo>
                  <a:pt x="1872" y="214"/>
                </a:lnTo>
                <a:lnTo>
                  <a:pt x="1952" y="214"/>
                </a:lnTo>
                <a:lnTo>
                  <a:pt x="1952" y="281"/>
                </a:lnTo>
                <a:quadBezTo>
                  <a:pt x="1980" y="242"/>
                  <a:pt x="2016" y="222"/>
                </a:quadBezTo>
                <a:quadBezTo>
                  <a:pt x="2051" y="202"/>
                  <a:pt x="2102" y="202"/>
                </a:quadBezTo>
                <a:quadBezTo>
                  <a:pt x="2168" y="202"/>
                  <a:pt x="2219" y="236"/>
                </a:quadBezTo>
                <a:quadBezTo>
                  <a:pt x="2270" y="270"/>
                  <a:pt x="2296" y="333"/>
                </a:quadBezTo>
                <a:quadBezTo>
                  <a:pt x="2322" y="395"/>
                  <a:pt x="2322" y="469"/>
                </a:quadBezTo>
                <a:quadBezTo>
                  <a:pt x="2322" y="549"/>
                  <a:pt x="2293" y="613"/>
                </a:quadBezTo>
                <a:quadBezTo>
                  <a:pt x="2265" y="676"/>
                  <a:pt x="2210" y="710"/>
                </a:quadBezTo>
                <a:quadBezTo>
                  <a:pt x="2156" y="744"/>
                  <a:pt x="2096" y="744"/>
                </a:quadBezTo>
                <a:quadBezTo>
                  <a:pt x="2052" y="744"/>
                  <a:pt x="2017" y="726"/>
                </a:quadBezTo>
                <a:quadBezTo>
                  <a:pt x="1982" y="707"/>
                  <a:pt x="1959" y="679"/>
                </a:quadBezTo>
                <a:lnTo>
                  <a:pt x="1959" y="931"/>
                </a:lnTo>
                <a:lnTo>
                  <a:pt x="1872" y="931"/>
                </a:lnTo>
                <a:close/>
                <a:moveTo>
                  <a:pt x="1951" y="476"/>
                </a:moveTo>
                <a:quadBezTo>
                  <a:pt x="1951" y="576"/>
                  <a:pt x="1992" y="624"/>
                </a:quadBezTo>
                <a:quadBezTo>
                  <a:pt x="2032" y="672"/>
                  <a:pt x="2090" y="672"/>
                </a:quadBezTo>
                <a:quadBezTo>
                  <a:pt x="2148" y="672"/>
                  <a:pt x="2190" y="622"/>
                </a:quadBezTo>
                <a:quadBezTo>
                  <a:pt x="2232" y="573"/>
                  <a:pt x="2232" y="469"/>
                </a:quadBezTo>
                <a:quadBezTo>
                  <a:pt x="2232" y="370"/>
                  <a:pt x="2191" y="320"/>
                </a:quadBezTo>
                <a:quadBezTo>
                  <a:pt x="2150" y="271"/>
                  <a:pt x="2094" y="271"/>
                </a:quadBezTo>
                <a:quadBezTo>
                  <a:pt x="2038" y="271"/>
                  <a:pt x="1994" y="324"/>
                </a:quadBezTo>
                <a:quadBezTo>
                  <a:pt x="1951" y="376"/>
                  <a:pt x="1951" y="476"/>
                </a:quadBezTo>
                <a:close/>
                <a:moveTo>
                  <a:pt x="2395" y="473"/>
                </a:moveTo>
                <a:quadBezTo>
                  <a:pt x="2395" y="329"/>
                  <a:pt x="2475" y="260"/>
                </a:quadBezTo>
                <a:quadBezTo>
                  <a:pt x="2542" y="202"/>
                  <a:pt x="2638" y="202"/>
                </a:quadBezTo>
                <a:quadBezTo>
                  <a:pt x="2745" y="202"/>
                  <a:pt x="2813" y="272"/>
                </a:quadBezTo>
                <a:quadBezTo>
                  <a:pt x="2881" y="342"/>
                  <a:pt x="2881" y="466"/>
                </a:quadBezTo>
                <a:quadBezTo>
                  <a:pt x="2881" y="566"/>
                  <a:pt x="2851" y="623"/>
                </a:quadBezTo>
                <a:quadBezTo>
                  <a:pt x="2821" y="681"/>
                  <a:pt x="2763" y="712"/>
                </a:quadBezTo>
                <a:quadBezTo>
                  <a:pt x="2706" y="744"/>
                  <a:pt x="2638" y="744"/>
                </a:quadBezTo>
                <a:quadBezTo>
                  <a:pt x="2529" y="744"/>
                  <a:pt x="2462" y="674"/>
                </a:quadBezTo>
                <a:quadBezTo>
                  <a:pt x="2395" y="604"/>
                  <a:pt x="2395" y="473"/>
                </a:quadBezTo>
                <a:close/>
                <a:moveTo>
                  <a:pt x="2485" y="473"/>
                </a:moveTo>
                <a:quadBezTo>
                  <a:pt x="2485" y="573"/>
                  <a:pt x="2529" y="622"/>
                </a:quadBezTo>
                <a:quadBezTo>
                  <a:pt x="2572" y="672"/>
                  <a:pt x="2638" y="672"/>
                </a:quadBezTo>
                <a:quadBezTo>
                  <a:pt x="2704" y="672"/>
                  <a:pt x="2747" y="622"/>
                </a:quadBezTo>
                <a:quadBezTo>
                  <a:pt x="2791" y="572"/>
                  <a:pt x="2791" y="470"/>
                </a:quadBezTo>
                <a:quadBezTo>
                  <a:pt x="2791" y="374"/>
                  <a:pt x="2747" y="325"/>
                </a:quadBezTo>
                <a:quadBezTo>
                  <a:pt x="2703" y="275"/>
                  <a:pt x="2638" y="275"/>
                </a:quadBezTo>
                <a:quadBezTo>
                  <a:pt x="2572" y="275"/>
                  <a:pt x="2529" y="324"/>
                </a:quadBezTo>
                <a:quadBezTo>
                  <a:pt x="2485" y="374"/>
                  <a:pt x="2485" y="473"/>
                </a:quadBezTo>
                <a:close/>
                <a:moveTo>
                  <a:pt x="3262" y="214"/>
                </a:moveTo>
                <a:lnTo>
                  <a:pt x="3671" y="214"/>
                </a:lnTo>
                <a:lnTo>
                  <a:pt x="3671" y="732"/>
                </a:lnTo>
                <a:lnTo>
                  <a:pt x="3583" y="732"/>
                </a:lnTo>
                <a:lnTo>
                  <a:pt x="3583" y="287"/>
                </a:lnTo>
                <a:lnTo>
                  <a:pt x="3350" y="287"/>
                </a:lnTo>
                <a:lnTo>
                  <a:pt x="3350" y="732"/>
                </a:lnTo>
                <a:lnTo>
                  <a:pt x="3262" y="732"/>
                </a:lnTo>
                <a:lnTo>
                  <a:pt x="3262" y="214"/>
                </a:lnTo>
                <a:close/>
                <a:moveTo>
                  <a:pt x="3770" y="473"/>
                </a:moveTo>
                <a:quadBezTo>
                  <a:pt x="3770" y="329"/>
                  <a:pt x="3851" y="260"/>
                </a:quadBezTo>
                <a:quadBezTo>
                  <a:pt x="3917" y="202"/>
                  <a:pt x="4014" y="202"/>
                </a:quadBezTo>
                <a:quadBezTo>
                  <a:pt x="4121" y="202"/>
                  <a:pt x="4188" y="272"/>
                </a:quadBezTo>
                <a:quadBezTo>
                  <a:pt x="4256" y="342"/>
                  <a:pt x="4256" y="466"/>
                </a:quadBezTo>
                <a:quadBezTo>
                  <a:pt x="4256" y="566"/>
                  <a:pt x="4226" y="623"/>
                </a:quadBezTo>
                <a:quadBezTo>
                  <a:pt x="4196" y="681"/>
                  <a:pt x="4139" y="712"/>
                </a:quadBezTo>
                <a:quadBezTo>
                  <a:pt x="4082" y="744"/>
                  <a:pt x="4014" y="744"/>
                </a:quadBezTo>
                <a:quadBezTo>
                  <a:pt x="3905" y="744"/>
                  <a:pt x="3838" y="674"/>
                </a:quadBezTo>
                <a:quadBezTo>
                  <a:pt x="3770" y="604"/>
                  <a:pt x="3770" y="473"/>
                </a:quadBezTo>
                <a:close/>
                <a:moveTo>
                  <a:pt x="3861" y="473"/>
                </a:moveTo>
                <a:quadBezTo>
                  <a:pt x="3861" y="573"/>
                  <a:pt x="3904" y="622"/>
                </a:quadBezTo>
                <a:quadBezTo>
                  <a:pt x="3948" y="672"/>
                  <a:pt x="4014" y="672"/>
                </a:quadBezTo>
                <a:quadBezTo>
                  <a:pt x="4079" y="672"/>
                  <a:pt x="4123" y="622"/>
                </a:quadBezTo>
                <a:quadBezTo>
                  <a:pt x="4166" y="572"/>
                  <a:pt x="4166" y="470"/>
                </a:quadBezTo>
                <a:quadBezTo>
                  <a:pt x="4166" y="374"/>
                  <a:pt x="4122" y="325"/>
                </a:quadBezTo>
                <a:quadBezTo>
                  <a:pt x="4079" y="275"/>
                  <a:pt x="4014" y="275"/>
                </a:quadBezTo>
                <a:quadBezTo>
                  <a:pt x="3948" y="275"/>
                  <a:pt x="3904" y="324"/>
                </a:quadBezTo>
                <a:quadBezTo>
                  <a:pt x="3861" y="374"/>
                  <a:pt x="3861" y="473"/>
                </a:quadBezTo>
                <a:close/>
                <a:moveTo>
                  <a:pt x="4673" y="214"/>
                </a:moveTo>
                <a:lnTo>
                  <a:pt x="4673" y="438"/>
                </a:lnTo>
                <a:quadBezTo>
                  <a:pt x="4715" y="438"/>
                  <a:pt x="4732" y="422"/>
                </a:quadBezTo>
                <a:quadBezTo>
                  <a:pt x="4749" y="406"/>
                  <a:pt x="4782" y="328"/>
                </a:quadBezTo>
                <a:quadBezTo>
                  <a:pt x="4812" y="254"/>
                  <a:pt x="4837" y="234"/>
                </a:quadBezTo>
                <a:quadBezTo>
                  <a:pt x="4861" y="214"/>
                  <a:pt x="4913" y="214"/>
                </a:quadBezTo>
                <a:lnTo>
                  <a:pt x="4945" y="214"/>
                </a:lnTo>
                <a:lnTo>
                  <a:pt x="4945" y="287"/>
                </a:lnTo>
                <a:lnTo>
                  <a:pt x="4921" y="286"/>
                </a:lnTo>
                <a:quadBezTo>
                  <a:pt x="4886" y="286"/>
                  <a:pt x="4876" y="296"/>
                </a:quadBezTo>
                <a:quadBezTo>
                  <a:pt x="4866" y="307"/>
                  <a:pt x="4845" y="360"/>
                </a:quadBezTo>
                <a:quadBezTo>
                  <a:pt x="4826" y="411"/>
                  <a:pt x="4809" y="431"/>
                </a:quadBezTo>
                <a:quadBezTo>
                  <a:pt x="4792" y="450"/>
                  <a:pt x="4757" y="466"/>
                </a:quadBezTo>
                <a:quadBezTo>
                  <a:pt x="4814" y="481"/>
                  <a:pt x="4869" y="572"/>
                </a:quadBezTo>
                <a:lnTo>
                  <a:pt x="4965" y="732"/>
                </a:lnTo>
                <a:lnTo>
                  <a:pt x="4869" y="732"/>
                </a:lnTo>
                <a:lnTo>
                  <a:pt x="4774" y="572"/>
                </a:lnTo>
                <a:quadBezTo>
                  <a:pt x="4746" y="523"/>
                  <a:pt x="4724" y="508"/>
                </a:quadBezTo>
                <a:quadBezTo>
                  <a:pt x="4703" y="493"/>
                  <a:pt x="4673" y="493"/>
                </a:quadBezTo>
                <a:lnTo>
                  <a:pt x="4673" y="732"/>
                </a:lnTo>
                <a:lnTo>
                  <a:pt x="4583" y="732"/>
                </a:lnTo>
                <a:lnTo>
                  <a:pt x="4583" y="493"/>
                </a:lnTo>
                <a:quadBezTo>
                  <a:pt x="4554" y="493"/>
                  <a:pt x="4532" y="508"/>
                </a:quadBezTo>
                <a:quadBezTo>
                  <a:pt x="4511" y="522"/>
                  <a:pt x="4482" y="572"/>
                </a:quadBezTo>
                <a:lnTo>
                  <a:pt x="4388" y="732"/>
                </a:lnTo>
                <a:lnTo>
                  <a:pt x="4291" y="732"/>
                </a:lnTo>
                <a:lnTo>
                  <a:pt x="4387" y="572"/>
                </a:lnTo>
                <a:quadBezTo>
                  <a:pt x="4442" y="481"/>
                  <a:pt x="4499" y="466"/>
                </a:quadBezTo>
                <a:quadBezTo>
                  <a:pt x="4460" y="448"/>
                  <a:pt x="4444" y="427"/>
                </a:quadBezTo>
                <a:quadBezTo>
                  <a:pt x="4429" y="406"/>
                  <a:pt x="4397" y="326"/>
                </a:quadBezTo>
                <a:quadBezTo>
                  <a:pt x="4387" y="299"/>
                  <a:pt x="4375" y="292"/>
                </a:quadBezTo>
                <a:quadBezTo>
                  <a:pt x="4362" y="286"/>
                  <a:pt x="4337" y="286"/>
                </a:quadBezTo>
                <a:quadBezTo>
                  <a:pt x="4331" y="286"/>
                  <a:pt x="4311" y="287"/>
                </a:quadBezTo>
                <a:lnTo>
                  <a:pt x="4311" y="214"/>
                </a:lnTo>
                <a:lnTo>
                  <a:pt x="4323" y="214"/>
                </a:lnTo>
                <a:quadBezTo>
                  <a:pt x="4374" y="214"/>
                  <a:pt x="4395" y="220"/>
                </a:quadBezTo>
                <a:quadBezTo>
                  <a:pt x="4416" y="226"/>
                  <a:pt x="4432" y="246"/>
                </a:quadBezTo>
                <a:quadBezTo>
                  <a:pt x="4448" y="266"/>
                  <a:pt x="4475" y="328"/>
                </a:quadBezTo>
                <a:quadBezTo>
                  <a:pt x="4507" y="405"/>
                  <a:pt x="4524" y="421"/>
                </a:quadBezTo>
                <a:quadBezTo>
                  <a:pt x="4541" y="438"/>
                  <a:pt x="4583" y="438"/>
                </a:quadBezTo>
                <a:lnTo>
                  <a:pt x="4583" y="214"/>
                </a:lnTo>
                <a:lnTo>
                  <a:pt x="4673" y="214"/>
                </a:lnTo>
                <a:close/>
                <a:moveTo>
                  <a:pt x="5367" y="668"/>
                </a:moveTo>
                <a:quadBezTo>
                  <a:pt x="5318" y="710"/>
                  <a:pt x="5273" y="727"/>
                </a:quadBezTo>
                <a:quadBezTo>
                  <a:pt x="5228" y="744"/>
                  <a:pt x="5176" y="744"/>
                </a:quadBezTo>
                <a:quadBezTo>
                  <a:pt x="5090" y="744"/>
                  <a:pt x="5044" y="702"/>
                </a:quadBezTo>
                <a:quadBezTo>
                  <a:pt x="4999" y="661"/>
                  <a:pt x="4999" y="596"/>
                </a:quadBezTo>
                <a:quadBezTo>
                  <a:pt x="4999" y="558"/>
                  <a:pt x="5016" y="526"/>
                </a:quadBezTo>
                <a:quadBezTo>
                  <a:pt x="5033" y="495"/>
                  <a:pt x="5061" y="476"/>
                </a:quadBezTo>
                <a:quadBezTo>
                  <a:pt x="5089" y="457"/>
                  <a:pt x="5125" y="447"/>
                </a:quadBezTo>
                <a:quadBezTo>
                  <a:pt x="5150" y="440"/>
                  <a:pt x="5203" y="434"/>
                </a:quadBezTo>
                <a:quadBezTo>
                  <a:pt x="5309" y="421"/>
                  <a:pt x="5359" y="403"/>
                </a:quadBezTo>
                <a:quadBezTo>
                  <a:pt x="5360" y="385"/>
                  <a:pt x="5360" y="380"/>
                </a:quadBezTo>
                <a:quadBezTo>
                  <a:pt x="5360" y="327"/>
                  <a:pt x="5335" y="305"/>
                </a:quadBezTo>
                <a:quadBezTo>
                  <a:pt x="5301" y="275"/>
                  <a:pt x="5235" y="275"/>
                </a:quadBezTo>
                <a:quadBezTo>
                  <a:pt x="5173" y="275"/>
                  <a:pt x="5143" y="297"/>
                </a:quadBezTo>
                <a:quadBezTo>
                  <a:pt x="5114" y="318"/>
                  <a:pt x="5100" y="374"/>
                </a:quadBezTo>
                <a:lnTo>
                  <a:pt x="5014" y="362"/>
                </a:lnTo>
                <a:quadBezTo>
                  <a:pt x="5025" y="307"/>
                  <a:pt x="5052" y="273"/>
                </a:quadBezTo>
                <a:quadBezTo>
                  <a:pt x="5079" y="239"/>
                  <a:pt x="5130" y="221"/>
                </a:quadBezTo>
                <a:quadBezTo>
                  <a:pt x="5181" y="202"/>
                  <a:pt x="5248" y="202"/>
                </a:quadBezTo>
                <a:quadBezTo>
                  <a:pt x="5314" y="202"/>
                  <a:pt x="5355" y="218"/>
                </a:quadBezTo>
                <a:quadBezTo>
                  <a:pt x="5397" y="233"/>
                  <a:pt x="5416" y="257"/>
                </a:quadBezTo>
                <a:quadBezTo>
                  <a:pt x="5436" y="281"/>
                  <a:pt x="5444" y="317"/>
                </a:quadBezTo>
                <a:quadBezTo>
                  <a:pt x="5448" y="339"/>
                  <a:pt x="5448" y="398"/>
                </a:quadBezTo>
                <a:lnTo>
                  <a:pt x="5448" y="515"/>
                </a:lnTo>
                <a:quadBezTo>
                  <a:pt x="5448" y="638"/>
                  <a:pt x="5454" y="670"/>
                </a:quadBezTo>
                <a:quadBezTo>
                  <a:pt x="5459" y="703"/>
                  <a:pt x="5476" y="732"/>
                </a:quadBezTo>
                <a:lnTo>
                  <a:pt x="5384" y="732"/>
                </a:lnTo>
                <a:quadBezTo>
                  <a:pt x="5371" y="705"/>
                  <a:pt x="5367" y="668"/>
                </a:quadBezTo>
                <a:close/>
                <a:moveTo>
                  <a:pt x="5359" y="472"/>
                </a:moveTo>
                <a:quadBezTo>
                  <a:pt x="5312" y="492"/>
                  <a:pt x="5216" y="505"/>
                </a:quadBezTo>
                <a:quadBezTo>
                  <a:pt x="5162" y="513"/>
                  <a:pt x="5139" y="523"/>
                </a:quadBezTo>
                <a:quadBezTo>
                  <a:pt x="5117" y="533"/>
                  <a:pt x="5104" y="552"/>
                </a:quadBezTo>
                <a:quadBezTo>
                  <a:pt x="5092" y="570"/>
                  <a:pt x="5092" y="593"/>
                </a:quadBezTo>
                <a:quadBezTo>
                  <a:pt x="5092" y="628"/>
                  <a:pt x="5119" y="652"/>
                </a:quadBezTo>
                <a:quadBezTo>
                  <a:pt x="5145" y="675"/>
                  <a:pt x="5197" y="675"/>
                </a:quadBezTo>
                <a:quadBezTo>
                  <a:pt x="5248" y="675"/>
                  <a:pt x="5287" y="653"/>
                </a:quadBezTo>
                <a:quadBezTo>
                  <a:pt x="5327" y="631"/>
                  <a:pt x="5345" y="592"/>
                </a:quadBezTo>
                <a:quadBezTo>
                  <a:pt x="5359" y="562"/>
                  <a:pt x="5359" y="504"/>
                </a:quadBezTo>
                <a:lnTo>
                  <a:pt x="5359" y="472"/>
                </a:lnTo>
                <a:close/>
                <a:moveTo>
                  <a:pt x="5627" y="214"/>
                </a:moveTo>
                <a:lnTo>
                  <a:pt x="6036" y="214"/>
                </a:lnTo>
                <a:lnTo>
                  <a:pt x="6036" y="732"/>
                </a:lnTo>
                <a:lnTo>
                  <a:pt x="5948" y="732"/>
                </a:lnTo>
                <a:lnTo>
                  <a:pt x="5948" y="287"/>
                </a:lnTo>
                <a:lnTo>
                  <a:pt x="5715" y="287"/>
                </a:lnTo>
                <a:lnTo>
                  <a:pt x="5715" y="545"/>
                </a:lnTo>
                <a:quadBezTo>
                  <a:pt x="5715" y="635"/>
                  <a:pt x="5709" y="664"/>
                </a:quadBezTo>
                <a:quadBezTo>
                  <a:pt x="5704" y="693"/>
                  <a:pt x="5677" y="714"/>
                </a:quadBezTo>
                <a:quadBezTo>
                  <a:pt x="5651" y="736"/>
                  <a:pt x="5601" y="736"/>
                </a:quadBezTo>
                <a:quadBezTo>
                  <a:pt x="5570" y="736"/>
                  <a:pt x="5530" y="732"/>
                </a:quadBezTo>
                <a:lnTo>
                  <a:pt x="5530" y="659"/>
                </a:lnTo>
                <a:lnTo>
                  <a:pt x="5569" y="659"/>
                </a:lnTo>
                <a:quadBezTo>
                  <a:pt x="5596" y="659"/>
                  <a:pt x="5608" y="653"/>
                </a:quadBezTo>
                <a:quadBezTo>
                  <a:pt x="5620" y="647"/>
                  <a:pt x="5624" y="635"/>
                </a:quadBezTo>
                <a:quadBezTo>
                  <a:pt x="5627" y="623"/>
                  <a:pt x="5627" y="556"/>
                </a:quadBezTo>
                <a:lnTo>
                  <a:pt x="5627" y="214"/>
                </a:lnTo>
                <a:close/>
                <a:moveTo>
                  <a:pt x="6135" y="473"/>
                </a:moveTo>
                <a:quadBezTo>
                  <a:pt x="6135" y="329"/>
                  <a:pt x="6215" y="260"/>
                </a:quadBezTo>
                <a:quadBezTo>
                  <a:pt x="6282" y="202"/>
                  <a:pt x="6378" y="202"/>
                </a:quadBezTo>
                <a:quadBezTo>
                  <a:pt x="6485" y="202"/>
                  <a:pt x="6553" y="272"/>
                </a:quadBezTo>
                <a:quadBezTo>
                  <a:pt x="6621" y="342"/>
                  <a:pt x="6621" y="466"/>
                </a:quadBezTo>
                <a:quadBezTo>
                  <a:pt x="6621" y="566"/>
                  <a:pt x="6591" y="623"/>
                </a:quadBezTo>
                <a:quadBezTo>
                  <a:pt x="6561" y="681"/>
                  <a:pt x="6504" y="712"/>
                </a:quadBezTo>
                <a:quadBezTo>
                  <a:pt x="6446" y="744"/>
                  <a:pt x="6378" y="744"/>
                </a:quadBezTo>
                <a:quadBezTo>
                  <a:pt x="6270" y="744"/>
                  <a:pt x="6202" y="674"/>
                </a:quadBezTo>
                <a:quadBezTo>
                  <a:pt x="6135" y="604"/>
                  <a:pt x="6135" y="473"/>
                </a:quadBezTo>
                <a:close/>
                <a:moveTo>
                  <a:pt x="6226" y="473"/>
                </a:moveTo>
                <a:quadBezTo>
                  <a:pt x="6226" y="573"/>
                  <a:pt x="6269" y="622"/>
                </a:quadBezTo>
                <a:quadBezTo>
                  <a:pt x="6312" y="672"/>
                  <a:pt x="6378" y="672"/>
                </a:quadBezTo>
                <a:quadBezTo>
                  <a:pt x="6444" y="672"/>
                  <a:pt x="6487" y="622"/>
                </a:quadBezTo>
                <a:quadBezTo>
                  <a:pt x="6531" y="572"/>
                  <a:pt x="6531" y="470"/>
                </a:quadBezTo>
                <a:quadBezTo>
                  <a:pt x="6531" y="374"/>
                  <a:pt x="6487" y="325"/>
                </a:quadBezTo>
                <a:quadBezTo>
                  <a:pt x="6443" y="275"/>
                  <a:pt x="6378" y="275"/>
                </a:quadBezTo>
                <a:quadBezTo>
                  <a:pt x="6312" y="275"/>
                  <a:pt x="6269" y="324"/>
                </a:quadBezTo>
                <a:quadBezTo>
                  <a:pt x="6226" y="374"/>
                  <a:pt x="6226" y="473"/>
                </a:quadBezTo>
                <a:close/>
                <a:moveTo>
                  <a:pt x="6725" y="214"/>
                </a:moveTo>
                <a:lnTo>
                  <a:pt x="6927" y="214"/>
                </a:lnTo>
                <a:quadBezTo>
                  <a:pt x="7002" y="214"/>
                  <a:pt x="7038" y="226"/>
                </a:quadBezTo>
                <a:quadBezTo>
                  <a:pt x="7075" y="239"/>
                  <a:pt x="7101" y="272"/>
                </a:quadBezTo>
                <a:quadBezTo>
                  <a:pt x="7127" y="305"/>
                  <a:pt x="7127" y="352"/>
                </a:quadBezTo>
                <a:quadBezTo>
                  <a:pt x="7127" y="389"/>
                  <a:pt x="7111" y="416"/>
                </a:quadBezTo>
                <a:quadBezTo>
                  <a:pt x="7096" y="444"/>
                  <a:pt x="7065" y="462"/>
                </a:quadBezTo>
                <a:quadBezTo>
                  <a:pt x="7102" y="475"/>
                  <a:pt x="7126" y="508"/>
                </a:quadBezTo>
                <a:quadBezTo>
                  <a:pt x="7150" y="541"/>
                  <a:pt x="7150" y="587"/>
                </a:quadBezTo>
                <a:quadBezTo>
                  <a:pt x="7145" y="661"/>
                  <a:pt x="7098" y="697"/>
                </a:quadBezTo>
                <a:quadBezTo>
                  <a:pt x="7050" y="732"/>
                  <a:pt x="6958" y="732"/>
                </a:quadBezTo>
                <a:lnTo>
                  <a:pt x="6725" y="732"/>
                </a:lnTo>
                <a:lnTo>
                  <a:pt x="6725" y="214"/>
                </a:lnTo>
                <a:close/>
                <a:moveTo>
                  <a:pt x="6812" y="432"/>
                </a:moveTo>
                <a:lnTo>
                  <a:pt x="6906" y="432"/>
                </a:lnTo>
                <a:quadBezTo>
                  <a:pt x="6962" y="432"/>
                  <a:pt x="6983" y="426"/>
                </a:quadBezTo>
                <a:quadBezTo>
                  <a:pt x="7004" y="420"/>
                  <a:pt x="7021" y="403"/>
                </a:quadBezTo>
                <a:quadBezTo>
                  <a:pt x="7038" y="385"/>
                  <a:pt x="7038" y="360"/>
                </a:quadBezTo>
                <a:quadBezTo>
                  <a:pt x="7038" y="319"/>
                  <a:pt x="7008" y="303"/>
                </a:quadBezTo>
                <a:quadBezTo>
                  <a:pt x="6979" y="287"/>
                  <a:pt x="6909" y="287"/>
                </a:quadBezTo>
                <a:lnTo>
                  <a:pt x="6812" y="287"/>
                </a:lnTo>
                <a:lnTo>
                  <a:pt x="6812" y="432"/>
                </a:lnTo>
                <a:close/>
                <a:moveTo>
                  <a:pt x="6812" y="660"/>
                </a:moveTo>
                <a:lnTo>
                  <a:pt x="6928" y="660"/>
                </a:lnTo>
                <a:quadBezTo>
                  <a:pt x="7003" y="660"/>
                  <a:pt x="7031" y="643"/>
                </a:quadBezTo>
                <a:quadBezTo>
                  <a:pt x="7059" y="625"/>
                  <a:pt x="7060" y="583"/>
                </a:quadBezTo>
                <a:quadBezTo>
                  <a:pt x="7060" y="558"/>
                  <a:pt x="7044" y="537"/>
                </a:quadBezTo>
                <a:quadBezTo>
                  <a:pt x="7028" y="516"/>
                  <a:pt x="7002" y="510"/>
                </a:quadBezTo>
                <a:quadBezTo>
                  <a:pt x="6976" y="504"/>
                  <a:pt x="6919" y="504"/>
                </a:quadBezTo>
                <a:lnTo>
                  <a:pt x="6812" y="504"/>
                </a:lnTo>
                <a:lnTo>
                  <a:pt x="6812" y="660"/>
                </a:lnTo>
                <a:close/>
                <a:moveTo>
                  <a:pt x="7594" y="668"/>
                </a:moveTo>
                <a:quadBezTo>
                  <a:pt x="7545" y="710"/>
                  <a:pt x="7500" y="727"/>
                </a:quadBezTo>
                <a:quadBezTo>
                  <a:pt x="7455" y="744"/>
                  <a:pt x="7403" y="744"/>
                </a:quadBezTo>
                <a:quadBezTo>
                  <a:pt x="7317" y="744"/>
                  <a:pt x="7271" y="702"/>
                </a:quadBezTo>
                <a:quadBezTo>
                  <a:pt x="7226" y="661"/>
                  <a:pt x="7226" y="596"/>
                </a:quadBezTo>
                <a:quadBezTo>
                  <a:pt x="7226" y="558"/>
                  <a:pt x="7243" y="526"/>
                </a:quadBezTo>
                <a:quadBezTo>
                  <a:pt x="7260" y="495"/>
                  <a:pt x="7288" y="476"/>
                </a:quadBezTo>
                <a:quadBezTo>
                  <a:pt x="7316" y="457"/>
                  <a:pt x="7352" y="447"/>
                </a:quadBezTo>
                <a:quadBezTo>
                  <a:pt x="7377" y="440"/>
                  <a:pt x="7430" y="434"/>
                </a:quadBezTo>
                <a:quadBezTo>
                  <a:pt x="7536" y="421"/>
                  <a:pt x="7586" y="403"/>
                </a:quadBezTo>
                <a:quadBezTo>
                  <a:pt x="7587" y="385"/>
                  <a:pt x="7587" y="380"/>
                </a:quadBezTo>
                <a:quadBezTo>
                  <a:pt x="7587" y="327"/>
                  <a:pt x="7562" y="305"/>
                </a:quadBezTo>
                <a:quadBezTo>
                  <a:pt x="7528" y="275"/>
                  <a:pt x="7462" y="275"/>
                </a:quadBezTo>
                <a:quadBezTo>
                  <a:pt x="7400" y="275"/>
                  <a:pt x="7370" y="297"/>
                </a:quadBezTo>
                <a:quadBezTo>
                  <a:pt x="7341" y="318"/>
                  <a:pt x="7327" y="374"/>
                </a:quadBezTo>
                <a:lnTo>
                  <a:pt x="7241" y="362"/>
                </a:lnTo>
                <a:quadBezTo>
                  <a:pt x="7252" y="307"/>
                  <a:pt x="7279" y="273"/>
                </a:quadBezTo>
                <a:quadBezTo>
                  <a:pt x="7306" y="239"/>
                  <a:pt x="7357" y="221"/>
                </a:quadBezTo>
                <a:quadBezTo>
                  <a:pt x="7408" y="202"/>
                  <a:pt x="7475" y="202"/>
                </a:quadBezTo>
                <a:quadBezTo>
                  <a:pt x="7541" y="202"/>
                  <a:pt x="7583" y="218"/>
                </a:quadBezTo>
                <a:quadBezTo>
                  <a:pt x="7624" y="233"/>
                  <a:pt x="7644" y="257"/>
                </a:quadBezTo>
                <a:quadBezTo>
                  <a:pt x="7663" y="281"/>
                  <a:pt x="7671" y="317"/>
                </a:quadBezTo>
                <a:quadBezTo>
                  <a:pt x="7675" y="339"/>
                  <a:pt x="7675" y="398"/>
                </a:quadBezTo>
                <a:lnTo>
                  <a:pt x="7675" y="515"/>
                </a:lnTo>
                <a:quadBezTo>
                  <a:pt x="7675" y="638"/>
                  <a:pt x="7681" y="670"/>
                </a:quadBezTo>
                <a:quadBezTo>
                  <a:pt x="7687" y="703"/>
                  <a:pt x="7703" y="732"/>
                </a:quadBezTo>
                <a:lnTo>
                  <a:pt x="7611" y="732"/>
                </a:lnTo>
                <a:quadBezTo>
                  <a:pt x="7598" y="705"/>
                  <a:pt x="7594" y="668"/>
                </a:quadBezTo>
                <a:close/>
                <a:moveTo>
                  <a:pt x="7586" y="472"/>
                </a:moveTo>
                <a:quadBezTo>
                  <a:pt x="7539" y="492"/>
                  <a:pt x="7443" y="505"/>
                </a:quadBezTo>
                <a:quadBezTo>
                  <a:pt x="7389" y="513"/>
                  <a:pt x="7366" y="523"/>
                </a:quadBezTo>
                <a:quadBezTo>
                  <a:pt x="7344" y="533"/>
                  <a:pt x="7332" y="552"/>
                </a:quadBezTo>
                <a:quadBezTo>
                  <a:pt x="7319" y="570"/>
                  <a:pt x="7319" y="593"/>
                </a:quadBezTo>
                <a:quadBezTo>
                  <a:pt x="7319" y="628"/>
                  <a:pt x="7346" y="652"/>
                </a:quadBezTo>
                <a:quadBezTo>
                  <a:pt x="7373" y="675"/>
                  <a:pt x="7424" y="675"/>
                </a:quadBezTo>
                <a:quadBezTo>
                  <a:pt x="7475" y="675"/>
                  <a:pt x="7514" y="653"/>
                </a:quadBezTo>
                <a:quadBezTo>
                  <a:pt x="7554" y="631"/>
                  <a:pt x="7572" y="592"/>
                </a:quadBezTo>
                <a:quadBezTo>
                  <a:pt x="7586" y="562"/>
                  <a:pt x="7586" y="504"/>
                </a:quadBezTo>
                <a:lnTo>
                  <a:pt x="7586" y="472"/>
                </a:lnTo>
                <a:close/>
                <a:moveTo>
                  <a:pt x="7764" y="214"/>
                </a:moveTo>
                <a:lnTo>
                  <a:pt x="8186" y="214"/>
                </a:lnTo>
                <a:lnTo>
                  <a:pt x="8186" y="287"/>
                </a:lnTo>
                <a:lnTo>
                  <a:pt x="8019" y="287"/>
                </a:lnTo>
                <a:lnTo>
                  <a:pt x="8019" y="732"/>
                </a:lnTo>
                <a:lnTo>
                  <a:pt x="7931" y="732"/>
                </a:lnTo>
                <a:lnTo>
                  <a:pt x="7931" y="287"/>
                </a:lnTo>
                <a:lnTo>
                  <a:pt x="7764" y="287"/>
                </a:lnTo>
                <a:lnTo>
                  <a:pt x="7764" y="214"/>
                </a:lnTo>
                <a:close/>
                <a:moveTo>
                  <a:pt x="8268" y="214"/>
                </a:moveTo>
                <a:lnTo>
                  <a:pt x="8356" y="214"/>
                </a:lnTo>
                <a:lnTo>
                  <a:pt x="8356" y="416"/>
                </a:lnTo>
                <a:lnTo>
                  <a:pt x="8467" y="416"/>
                </a:lnTo>
                <a:quadBezTo>
                  <a:pt x="8576" y="416"/>
                  <a:pt x="8635" y="459"/>
                </a:quadBezTo>
                <a:quadBezTo>
                  <a:pt x="8694" y="501"/>
                  <a:pt x="8694" y="575"/>
                </a:quadBezTo>
                <a:quadBezTo>
                  <a:pt x="8694" y="640"/>
                  <a:pt x="8645" y="686"/>
                </a:quadBezTo>
                <a:quadBezTo>
                  <a:pt x="8596" y="732"/>
                  <a:pt x="8488" y="732"/>
                </a:quadBezTo>
                <a:lnTo>
                  <a:pt x="8268" y="732"/>
                </a:lnTo>
                <a:lnTo>
                  <a:pt x="8268" y="214"/>
                </a:lnTo>
                <a:close/>
                <a:moveTo>
                  <a:pt x="8356" y="660"/>
                </a:moveTo>
                <a:lnTo>
                  <a:pt x="8448" y="660"/>
                </a:lnTo>
                <a:quadBezTo>
                  <a:pt x="8532" y="660"/>
                  <a:pt x="8567" y="640"/>
                </a:quadBezTo>
                <a:quadBezTo>
                  <a:pt x="8603" y="619"/>
                  <a:pt x="8603" y="576"/>
                </a:quadBezTo>
                <a:quadBezTo>
                  <a:pt x="8603" y="542"/>
                  <a:pt x="8577" y="516"/>
                </a:quadBezTo>
                <a:quadBezTo>
                  <a:pt x="8550" y="489"/>
                  <a:pt x="8460" y="489"/>
                </a:quadBezTo>
                <a:lnTo>
                  <a:pt x="8356" y="489"/>
                </a:lnTo>
                <a:lnTo>
                  <a:pt x="8356" y="660"/>
                </a:lnTo>
                <a:close/>
                <a:moveTo>
                  <a:pt x="8837" y="555"/>
                </a:moveTo>
                <a:lnTo>
                  <a:pt x="8811" y="175"/>
                </a:lnTo>
                <a:lnTo>
                  <a:pt x="8811" y="17"/>
                </a:lnTo>
                <a:lnTo>
                  <a:pt x="8919" y="17"/>
                </a:lnTo>
                <a:lnTo>
                  <a:pt x="8919" y="175"/>
                </a:lnTo>
                <a:lnTo>
                  <a:pt x="8894" y="555"/>
                </a:lnTo>
                <a:lnTo>
                  <a:pt x="8837" y="555"/>
                </a:lnTo>
                <a:close/>
                <a:moveTo>
                  <a:pt x="8814" y="732"/>
                </a:moveTo>
                <a:lnTo>
                  <a:pt x="8814" y="632"/>
                </a:lnTo>
                <a:lnTo>
                  <a:pt x="8916" y="632"/>
                </a:lnTo>
                <a:lnTo>
                  <a:pt x="8916" y="732"/>
                </a:lnTo>
                <a:lnTo>
                  <a:pt x="8814" y="732"/>
                </a:lnTo>
                <a:close/>
              </a:path>
            </a:pathLst>
          </a:custGeom>
          <a:solidFill>
            <a:srgbClr val="85200C"/>
          </a:solidFill>
        </p:spPr>
      </p:sp>
      <p:sp>
        <p:nvSpPr>
          <p:cNvPr id="44" name="Shape 44"/>
          <p:cNvSpPr txBox="1"/>
          <p:nvPr/>
        </p:nvSpPr>
        <p:spPr>
          <a:xfrm>
            <a:off x="0" y="6273500"/>
            <a:ext cx="9114830" cy="400079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Фотоальбом</a:t>
            </a:r>
            <a:r>
              <a:rPr lang="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_"</a:t>
            </a:r>
            <a:r>
              <a:rPr lang="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ЭХО"_ МКОУ"Таскатлинская СОШ"_ структурное подразделение "Михайловская ООШ"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5857884" y="2714620"/>
            <a:ext cx="3214710" cy="1143008"/>
          </a:xfrm>
          <a:prstGeom prst="cloudCallout">
            <a:avLst>
              <a:gd name="adj1" fmla="val -32852"/>
              <a:gd name="adj2" fmla="val -205039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Shape 173"/>
          <p:cNvSpPr/>
          <p:nvPr/>
        </p:nvSpPr>
        <p:spPr>
          <a:xfrm>
            <a:off x="15982" y="0"/>
            <a:ext cx="5884633" cy="48155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</p:spPr>
      </p:sp>
      <p:sp>
        <p:nvSpPr>
          <p:cNvPr id="174" name="Shape 174"/>
          <p:cNvSpPr/>
          <p:nvPr/>
        </p:nvSpPr>
        <p:spPr>
          <a:xfrm>
            <a:off x="15982" y="4802307"/>
            <a:ext cx="9125668" cy="20924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chemeClr val="accent2">
                <a:lumMod val="75000"/>
              </a:schemeClr>
            </a:solidFill>
          </a:ln>
        </p:spPr>
      </p:sp>
      <p:sp>
        <p:nvSpPr>
          <p:cNvPr id="175" name="Shape 175"/>
          <p:cNvSpPr txBox="1"/>
          <p:nvPr/>
        </p:nvSpPr>
        <p:spPr>
          <a:xfrm>
            <a:off x="5786446" y="2984725"/>
            <a:ext cx="3257204" cy="646300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ru" sz="3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Карта зоопарка.</a:t>
            </a:r>
          </a:p>
        </p:txBody>
      </p:sp>
      <p:sp>
        <p:nvSpPr>
          <p:cNvPr id="176" name="Shape 176"/>
          <p:cNvSpPr/>
          <p:nvPr/>
        </p:nvSpPr>
        <p:spPr>
          <a:xfrm>
            <a:off x="4870438" y="103225"/>
            <a:ext cx="4555137" cy="239708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7749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1027327" y="15920"/>
            <a:ext cx="7106872" cy="68441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3" name="Shape 183"/>
          <p:cNvSpPr txBox="1"/>
          <p:nvPr/>
        </p:nvSpPr>
        <p:spPr>
          <a:xfrm>
            <a:off x="136787" y="202400"/>
            <a:ext cx="8765700" cy="1200298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ru" sz="3600" b="1" i="1" dirty="0">
                <a:solidFill>
                  <a:schemeClr val="lt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1.Хищные птицы                      </a:t>
            </a:r>
            <a:r>
              <a:rPr lang="ru" sz="3200" b="1" dirty="0">
                <a:solidFill>
                  <a:schemeClr val="lt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Беркут</a:t>
            </a:r>
          </a:p>
          <a:p>
            <a:pPr>
              <a:buNone/>
            </a:pPr>
            <a:r>
              <a:rPr lang="ru" sz="3000" i="1" dirty="0">
                <a:latin typeface="Verdana"/>
                <a:ea typeface="Verdana"/>
                <a:cs typeface="Verdana"/>
                <a:sym typeface="Verdana"/>
              </a:rPr>
              <a:t>     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4956400" y="6141925"/>
            <a:ext cx="4041300" cy="612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7" name="Выноска-облако 6"/>
          <p:cNvSpPr/>
          <p:nvPr/>
        </p:nvSpPr>
        <p:spPr>
          <a:xfrm>
            <a:off x="5929322" y="4286256"/>
            <a:ext cx="3071834" cy="2143140"/>
          </a:xfrm>
          <a:prstGeom prst="cloudCallout">
            <a:avLst>
              <a:gd name="adj1" fmla="val -68555"/>
              <a:gd name="adj2" fmla="val 6114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Shape 185"/>
          <p:cNvSpPr txBox="1"/>
          <p:nvPr/>
        </p:nvSpPr>
        <p:spPr>
          <a:xfrm>
            <a:off x="6058226" y="4757077"/>
            <a:ext cx="2845499" cy="1292631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Вид БЕРКУТ занесён в Красную книгу России.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0" y="31493"/>
            <a:ext cx="9144000" cy="685646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1" name="Shape 191"/>
          <p:cNvSpPr txBox="1"/>
          <p:nvPr/>
        </p:nvSpPr>
        <p:spPr>
          <a:xfrm>
            <a:off x="233525" y="113675"/>
            <a:ext cx="3206099" cy="73863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ru" sz="3600" b="1" i="1" dirty="0">
                <a:solidFill>
                  <a:schemeClr val="lt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2. Журавли.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5214942" y="5357826"/>
            <a:ext cx="3929090" cy="1500198"/>
          </a:xfrm>
          <a:prstGeom prst="cloudCallout">
            <a:avLst>
              <a:gd name="adj1" fmla="val 47507"/>
              <a:gd name="adj2" fmla="val -11358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43636" y="5495054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Венценосные журавли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7" name="Shape 197"/>
          <p:cNvSpPr txBox="1"/>
          <p:nvPr/>
        </p:nvSpPr>
        <p:spPr>
          <a:xfrm>
            <a:off x="74150" y="81300"/>
            <a:ext cx="6972599" cy="73863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ru" sz="3600" b="1" i="1" dirty="0">
                <a:solidFill>
                  <a:schemeClr val="lt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3. Копытные млекопитающие.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5357818" y="5500678"/>
            <a:ext cx="3786182" cy="1357322"/>
          </a:xfrm>
          <a:prstGeom prst="cloudCallout">
            <a:avLst>
              <a:gd name="adj1" fmla="val -88287"/>
              <a:gd name="adj2" fmla="val 2935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43636" y="5786455"/>
            <a:ext cx="257176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Верблюды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17758" y="-5509"/>
            <a:ext cx="9163312" cy="686901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3" name="Shape 203"/>
          <p:cNvSpPr txBox="1"/>
          <p:nvPr/>
        </p:nvSpPr>
        <p:spPr>
          <a:xfrm>
            <a:off x="19675" y="23350"/>
            <a:ext cx="6752999" cy="73863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ru" sz="3600" i="1" dirty="0">
                <a:solidFill>
                  <a:schemeClr val="lt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4</a:t>
            </a:r>
            <a:r>
              <a:rPr lang="ru" sz="3600" b="1" i="1" dirty="0">
                <a:solidFill>
                  <a:schemeClr val="lt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Водоплавающие птицы.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5429256" y="1142984"/>
            <a:ext cx="3429024" cy="2000264"/>
          </a:xfrm>
          <a:prstGeom prst="cloud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57884" y="1857364"/>
            <a:ext cx="250033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Лебеди.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-11049" y="20075"/>
            <a:ext cx="9166098" cy="68763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0" name="Shape 210"/>
          <p:cNvSpPr txBox="1"/>
          <p:nvPr/>
        </p:nvSpPr>
        <p:spPr>
          <a:xfrm>
            <a:off x="150700" y="20075"/>
            <a:ext cx="7013699" cy="116952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ru" sz="3600" b="1" i="1" dirty="0">
                <a:solidFill>
                  <a:schemeClr val="lt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5. Хищные млекопитающие.</a:t>
            </a:r>
          </a:p>
          <a:p>
            <a:endParaRPr/>
          </a:p>
          <a:p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100338" y="986528"/>
            <a:ext cx="3551399" cy="923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ru" sz="24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Амурский тигр занесён в Красную книгу России.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6000760" y="5572140"/>
            <a:ext cx="3429024" cy="1428736"/>
          </a:xfrm>
          <a:prstGeom prst="cloudCallout">
            <a:avLst>
              <a:gd name="adj1" fmla="val -75013"/>
              <a:gd name="adj2" fmla="val 1170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00826" y="585789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Тигры.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165675" y="-26200"/>
            <a:ext cx="6123599" cy="73863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ru" sz="3600" b="1" i="1" dirty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6. Аквариум - террариум</a:t>
            </a:r>
          </a:p>
        </p:txBody>
      </p:sp>
      <p:sp>
        <p:nvSpPr>
          <p:cNvPr id="218" name="Shape 218"/>
          <p:cNvSpPr/>
          <p:nvPr/>
        </p:nvSpPr>
        <p:spPr>
          <a:xfrm>
            <a:off x="0" y="624821"/>
            <a:ext cx="9134393" cy="62442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" name="Выноска-облако 4"/>
          <p:cNvSpPr/>
          <p:nvPr/>
        </p:nvSpPr>
        <p:spPr>
          <a:xfrm>
            <a:off x="4500562" y="5286388"/>
            <a:ext cx="4643438" cy="1571612"/>
          </a:xfrm>
          <a:prstGeom prst="cloudCallout">
            <a:avLst>
              <a:gd name="adj1" fmla="val -60530"/>
              <a:gd name="adj2" fmla="val -29853"/>
            </a:avLst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72066" y="585789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3600" dirty="0" smtClean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Капский варан</a:t>
            </a:r>
            <a:endParaRPr lang="ru-RU" sz="3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-51004" y="24221"/>
            <a:ext cx="9195005" cy="68834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6" name="Shape 226"/>
          <p:cNvSpPr txBox="1"/>
          <p:nvPr/>
        </p:nvSpPr>
        <p:spPr>
          <a:xfrm>
            <a:off x="115550" y="106625"/>
            <a:ext cx="3424499" cy="73863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ru" sz="3600" b="1" i="1" dirty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7.Обезьянник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3929058" y="5000636"/>
            <a:ext cx="5072098" cy="1857364"/>
          </a:xfrm>
          <a:prstGeom prst="cloudCallout">
            <a:avLst>
              <a:gd name="adj1" fmla="val -54600"/>
              <a:gd name="adj2" fmla="val -58624"/>
            </a:avLst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357686" y="550070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3600" dirty="0" smtClean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Зелёные мартышки</a:t>
            </a:r>
            <a:r>
              <a:rPr lang="ru" b="1" dirty="0" smtClean="0">
                <a:latin typeface="Verdana"/>
                <a:ea typeface="Verdana"/>
                <a:cs typeface="Verdana"/>
                <a:sym typeface="Verdana"/>
              </a:rPr>
              <a:t>.</a:t>
            </a:r>
            <a:endParaRPr lang="ru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928690" y="36224"/>
            <a:ext cx="7294284" cy="679271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4" name="Shape 234"/>
          <p:cNvSpPr txBox="1"/>
          <p:nvPr/>
        </p:nvSpPr>
        <p:spPr>
          <a:xfrm>
            <a:off x="5211725" y="141350"/>
            <a:ext cx="3857699" cy="73863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ru" sz="3600" b="1" i="1" dirty="0">
                <a:solidFill>
                  <a:schemeClr val="lt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9. Попугайник.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3714744" y="4643446"/>
            <a:ext cx="5143536" cy="2214554"/>
          </a:xfrm>
          <a:prstGeom prst="cloudCallout">
            <a:avLst>
              <a:gd name="adj1" fmla="val -57138"/>
              <a:gd name="adj2" fmla="val -7185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hape 235"/>
          <p:cNvSpPr txBox="1"/>
          <p:nvPr/>
        </p:nvSpPr>
        <p:spPr>
          <a:xfrm>
            <a:off x="4287180" y="5429264"/>
            <a:ext cx="4285348" cy="646300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ru" sz="3000" dirty="0">
                <a:latin typeface="Times New Roman" pitchFamily="18" charset="0"/>
                <a:cs typeface="Times New Roman" pitchFamily="18" charset="0"/>
              </a:rPr>
              <a:t>Волнистые попугайчики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71406" y="2857496"/>
            <a:ext cx="3357554" cy="3357586"/>
          </a:xfrm>
          <a:prstGeom prst="cloudCallout">
            <a:avLst>
              <a:gd name="adj1" fmla="val -37692"/>
              <a:gd name="adj2" fmla="val -788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2428860" y="357166"/>
            <a:ext cx="4429156" cy="2714644"/>
          </a:xfrm>
          <a:prstGeom prst="cloudCallout">
            <a:avLst>
              <a:gd name="adj1" fmla="val -74903"/>
              <a:gd name="adj2" fmla="val 303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Shape 240"/>
          <p:cNvSpPr/>
          <p:nvPr/>
        </p:nvSpPr>
        <p:spPr>
          <a:xfrm>
            <a:off x="115374" y="219691"/>
            <a:ext cx="2196576" cy="147073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2" name="Shape 242"/>
          <p:cNvSpPr/>
          <p:nvPr/>
        </p:nvSpPr>
        <p:spPr>
          <a:xfrm rot="1119244">
            <a:off x="5218661" y="160869"/>
            <a:ext cx="3763380" cy="376819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43" name="Shape 243"/>
          <p:cNvSpPr txBox="1"/>
          <p:nvPr/>
        </p:nvSpPr>
        <p:spPr>
          <a:xfrm>
            <a:off x="2562224" y="553698"/>
            <a:ext cx="4340099" cy="2031295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Воробей, спасибо за интересную экскурсию. Мы побывали во всех вольерах.  </a:t>
            </a:r>
          </a:p>
          <a:p>
            <a:pPr algn="ctr"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Обязательно расскажем об этом своим друзьям.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287282" y="3266150"/>
            <a:ext cx="2984699" cy="2400627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А тебе, воробей, мы дарим свои рисунки и фотографии, которые сделали в Большереченском зоопарке.</a:t>
            </a:r>
          </a:p>
        </p:txBody>
      </p:sp>
      <p:sp>
        <p:nvSpPr>
          <p:cNvPr id="246" name="Shape 246"/>
          <p:cNvSpPr/>
          <p:nvPr/>
        </p:nvSpPr>
        <p:spPr>
          <a:xfrm>
            <a:off x="4270600" y="3312798"/>
            <a:ext cx="4267200" cy="26955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sp>
      <p:sp>
        <p:nvSpPr>
          <p:cNvPr id="247" name="Shape 247"/>
          <p:cNvSpPr txBox="1"/>
          <p:nvPr/>
        </p:nvSpPr>
        <p:spPr>
          <a:xfrm>
            <a:off x="5043637" y="5982625"/>
            <a:ext cx="3150900" cy="3731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ru" sz="2400" b="1" i="1"/>
              <a:t>Бурый медведь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49800" y="615462"/>
            <a:ext cx="1394646" cy="19575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0" name="Shape 50"/>
          <p:cNvSpPr/>
          <p:nvPr/>
        </p:nvSpPr>
        <p:spPr>
          <a:xfrm>
            <a:off x="6354275" y="625370"/>
            <a:ext cx="1515152" cy="196572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1" name="Shape 51"/>
          <p:cNvSpPr/>
          <p:nvPr/>
        </p:nvSpPr>
        <p:spPr>
          <a:xfrm>
            <a:off x="427550" y="3494700"/>
            <a:ext cx="3816948" cy="242748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52" name="Shape 52"/>
          <p:cNvSpPr txBox="1"/>
          <p:nvPr/>
        </p:nvSpPr>
        <p:spPr>
          <a:xfrm>
            <a:off x="106373" y="2801550"/>
            <a:ext cx="2565000" cy="4928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Царёва Любовь Ивановна ,                       </a:t>
            </a:r>
          </a:p>
          <a:p>
            <a:pPr lvl="0" rtl="0"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учитель начальных классов.</a:t>
            </a:r>
            <a:r>
              <a:rPr lang="ru"/>
              <a:t>                                                                                </a:t>
            </a:r>
          </a:p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3371994" y="645928"/>
            <a:ext cx="1430026" cy="189662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54" name="Shape 54"/>
          <p:cNvSpPr txBox="1"/>
          <p:nvPr/>
        </p:nvSpPr>
        <p:spPr>
          <a:xfrm>
            <a:off x="5959308" y="2583150"/>
            <a:ext cx="3153900" cy="7104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ru" b="1"/>
              <a:t>Координатор команды. </a:t>
            </a:r>
          </a:p>
          <a:p>
            <a:pPr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Аношкина Наталья Николаевна , учитель математики.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24802" y="5929330"/>
            <a:ext cx="4261446" cy="830966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Участники "ЭХО"(Экологический ХОровод)</a:t>
            </a:r>
          </a:p>
          <a:p>
            <a:pPr>
              <a:buNone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Суменкова Элина, Аношкина Екатерина, Козлова Мария.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67919" y="85655"/>
            <a:ext cx="8997900" cy="555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57" name="Shape 57"/>
          <p:cNvSpPr/>
          <p:nvPr/>
        </p:nvSpPr>
        <p:spPr>
          <a:xfrm>
            <a:off x="125608" y="114851"/>
            <a:ext cx="8882522" cy="496906"/>
          </a:xfrm>
          <a:custGeom>
            <a:avLst/>
            <a:gdLst/>
            <a:ahLst/>
            <a:cxnLst/>
            <a:rect l="0" t="0" r="0" b="0"/>
            <a:pathLst>
              <a:path w="33952" h="915" extrusionOk="0">
                <a:moveTo>
                  <a:pt x="0" y="715"/>
                </a:moveTo>
                <a:lnTo>
                  <a:pt x="0" y="0"/>
                </a:lnTo>
                <a:lnTo>
                  <a:pt x="142" y="0"/>
                </a:lnTo>
                <a:lnTo>
                  <a:pt x="312" y="506"/>
                </a:lnTo>
                <a:quadBezTo>
                  <a:pt x="335" y="577"/>
                  <a:pt x="346" y="612"/>
                </a:quadBezTo>
                <a:quadBezTo>
                  <a:pt x="358" y="573"/>
                  <a:pt x="384" y="498"/>
                </a:quadBezTo>
                <a:lnTo>
                  <a:pt x="555" y="0"/>
                </a:lnTo>
                <a:lnTo>
                  <a:pt x="683" y="0"/>
                </a:lnTo>
                <a:lnTo>
                  <a:pt x="683" y="715"/>
                </a:lnTo>
                <a:lnTo>
                  <a:pt x="591" y="715"/>
                </a:lnTo>
                <a:lnTo>
                  <a:pt x="591" y="116"/>
                </a:lnTo>
                <a:lnTo>
                  <a:pt x="383" y="715"/>
                </a:lnTo>
                <a:lnTo>
                  <a:pt x="298" y="715"/>
                </a:lnTo>
                <a:lnTo>
                  <a:pt x="91" y="106"/>
                </a:lnTo>
                <a:lnTo>
                  <a:pt x="91" y="715"/>
                </a:lnTo>
                <a:lnTo>
                  <a:pt x="0" y="715"/>
                </a:lnTo>
                <a:close/>
                <a:moveTo>
                  <a:pt x="1318" y="197"/>
                </a:moveTo>
                <a:lnTo>
                  <a:pt x="1406" y="197"/>
                </a:lnTo>
                <a:lnTo>
                  <a:pt x="1406" y="715"/>
                </a:lnTo>
                <a:lnTo>
                  <a:pt x="1318" y="715"/>
                </a:lnTo>
                <a:lnTo>
                  <a:pt x="1318" y="197"/>
                </a:lnTo>
                <a:close/>
                <a:moveTo>
                  <a:pt x="826" y="197"/>
                </a:moveTo>
                <a:lnTo>
                  <a:pt x="914" y="197"/>
                </a:lnTo>
                <a:lnTo>
                  <a:pt x="914" y="399"/>
                </a:lnTo>
                <a:lnTo>
                  <a:pt x="1025" y="399"/>
                </a:lnTo>
                <a:quadBezTo>
                  <a:pt x="1134" y="399"/>
                  <a:pt x="1193" y="442"/>
                </a:quadBezTo>
                <a:quadBezTo>
                  <a:pt x="1252" y="484"/>
                  <a:pt x="1252" y="558"/>
                </a:quadBezTo>
                <a:quadBezTo>
                  <a:pt x="1252" y="623"/>
                  <a:pt x="1203" y="669"/>
                </a:quadBezTo>
                <a:quadBezTo>
                  <a:pt x="1154" y="715"/>
                  <a:pt x="1046" y="715"/>
                </a:quadBezTo>
                <a:lnTo>
                  <a:pt x="826" y="715"/>
                </a:lnTo>
                <a:lnTo>
                  <a:pt x="826" y="197"/>
                </a:lnTo>
                <a:close/>
                <a:moveTo>
                  <a:pt x="914" y="643"/>
                </a:moveTo>
                <a:lnTo>
                  <a:pt x="1006" y="643"/>
                </a:lnTo>
                <a:quadBezTo>
                  <a:pt x="1090" y="643"/>
                  <a:pt x="1125" y="623"/>
                </a:quadBezTo>
                <a:quadBezTo>
                  <a:pt x="1161" y="602"/>
                  <a:pt x="1161" y="559"/>
                </a:quadBezTo>
                <a:quadBezTo>
                  <a:pt x="1161" y="525"/>
                  <a:pt x="1135" y="499"/>
                </a:quadBezTo>
                <a:quadBezTo>
                  <a:pt x="1108" y="472"/>
                  <a:pt x="1018" y="472"/>
                </a:quadBezTo>
                <a:lnTo>
                  <a:pt x="914" y="472"/>
                </a:lnTo>
                <a:lnTo>
                  <a:pt x="914" y="643"/>
                </a:lnTo>
                <a:close/>
                <a:moveTo>
                  <a:pt x="1788" y="456"/>
                </a:moveTo>
                <a:quadBezTo>
                  <a:pt x="1788" y="312"/>
                  <a:pt x="1868" y="243"/>
                </a:quadBezTo>
                <a:quadBezTo>
                  <a:pt x="1935" y="185"/>
                  <a:pt x="2031" y="185"/>
                </a:quadBezTo>
                <a:quadBezTo>
                  <a:pt x="2138" y="185"/>
                  <a:pt x="2206" y="255"/>
                </a:quadBezTo>
                <a:quadBezTo>
                  <a:pt x="2274" y="325"/>
                  <a:pt x="2274" y="449"/>
                </a:quadBezTo>
                <a:quadBezTo>
                  <a:pt x="2274" y="549"/>
                  <a:pt x="2244" y="606"/>
                </a:quadBezTo>
                <a:quadBezTo>
                  <a:pt x="2214" y="664"/>
                  <a:pt x="2156" y="695"/>
                </a:quadBezTo>
                <a:quadBezTo>
                  <a:pt x="2099" y="727"/>
                  <a:pt x="2031" y="727"/>
                </a:quadBezTo>
                <a:quadBezTo>
                  <a:pt x="1922" y="727"/>
                  <a:pt x="1855" y="657"/>
                </a:quadBezTo>
                <a:quadBezTo>
                  <a:pt x="1788" y="587"/>
                  <a:pt x="1788" y="456"/>
                </a:quadBezTo>
                <a:close/>
                <a:moveTo>
                  <a:pt x="1878" y="456"/>
                </a:moveTo>
                <a:quadBezTo>
                  <a:pt x="1878" y="556"/>
                  <a:pt x="1922" y="605"/>
                </a:quadBezTo>
                <a:quadBezTo>
                  <a:pt x="1965" y="655"/>
                  <a:pt x="2031" y="655"/>
                </a:quadBezTo>
                <a:quadBezTo>
                  <a:pt x="2097" y="655"/>
                  <a:pt x="2140" y="605"/>
                </a:quadBezTo>
                <a:quadBezTo>
                  <a:pt x="2184" y="555"/>
                  <a:pt x="2184" y="453"/>
                </a:quadBezTo>
                <a:quadBezTo>
                  <a:pt x="2184" y="357"/>
                  <a:pt x="2140" y="307"/>
                </a:quadBezTo>
                <a:quadBezTo>
                  <a:pt x="2096" y="258"/>
                  <a:pt x="2031" y="258"/>
                </a:quadBezTo>
                <a:quadBezTo>
                  <a:pt x="1965" y="258"/>
                  <a:pt x="1922" y="307"/>
                </a:quadBezTo>
                <a:quadBezTo>
                  <a:pt x="1878" y="356"/>
                  <a:pt x="1878" y="456"/>
                </a:quadBezTo>
                <a:close/>
                <a:moveTo>
                  <a:pt x="2330" y="197"/>
                </a:moveTo>
                <a:lnTo>
                  <a:pt x="2751" y="197"/>
                </a:lnTo>
                <a:lnTo>
                  <a:pt x="2751" y="270"/>
                </a:lnTo>
                <a:lnTo>
                  <a:pt x="2584" y="270"/>
                </a:lnTo>
                <a:lnTo>
                  <a:pt x="2584" y="715"/>
                </a:lnTo>
                <a:lnTo>
                  <a:pt x="2497" y="715"/>
                </a:lnTo>
                <a:lnTo>
                  <a:pt x="2497" y="270"/>
                </a:lnTo>
                <a:lnTo>
                  <a:pt x="2330" y="270"/>
                </a:lnTo>
                <a:lnTo>
                  <a:pt x="2330" y="197"/>
                </a:lnTo>
                <a:close/>
                <a:moveTo>
                  <a:pt x="2835" y="197"/>
                </a:moveTo>
                <a:lnTo>
                  <a:pt x="3245" y="197"/>
                </a:lnTo>
                <a:lnTo>
                  <a:pt x="3245" y="715"/>
                </a:lnTo>
                <a:lnTo>
                  <a:pt x="3157" y="715"/>
                </a:lnTo>
                <a:lnTo>
                  <a:pt x="3157" y="270"/>
                </a:lnTo>
                <a:lnTo>
                  <a:pt x="2923" y="270"/>
                </a:lnTo>
                <a:lnTo>
                  <a:pt x="2923" y="715"/>
                </a:lnTo>
                <a:lnTo>
                  <a:pt x="2835" y="715"/>
                </a:lnTo>
                <a:lnTo>
                  <a:pt x="2835" y="197"/>
                </a:lnTo>
                <a:close/>
                <a:moveTo>
                  <a:pt x="3376" y="914"/>
                </a:moveTo>
                <a:lnTo>
                  <a:pt x="3376" y="197"/>
                </a:lnTo>
                <a:lnTo>
                  <a:pt x="3457" y="197"/>
                </a:lnTo>
                <a:lnTo>
                  <a:pt x="3457" y="264"/>
                </a:lnTo>
                <a:quadBezTo>
                  <a:pt x="3485" y="225"/>
                  <a:pt x="3520" y="205"/>
                </a:quadBezTo>
                <a:quadBezTo>
                  <a:pt x="3556" y="185"/>
                  <a:pt x="3607" y="185"/>
                </a:quadBezTo>
                <a:quadBezTo>
                  <a:pt x="3673" y="185"/>
                  <a:pt x="3724" y="219"/>
                </a:quadBezTo>
                <a:quadBezTo>
                  <a:pt x="3775" y="253"/>
                  <a:pt x="3801" y="316"/>
                </a:quadBezTo>
                <a:quadBezTo>
                  <a:pt x="3827" y="378"/>
                  <a:pt x="3827" y="452"/>
                </a:quadBezTo>
                <a:quadBezTo>
                  <a:pt x="3827" y="532"/>
                  <a:pt x="3798" y="596"/>
                </a:quadBezTo>
                <a:quadBezTo>
                  <a:pt x="3770" y="659"/>
                  <a:pt x="3715" y="693"/>
                </a:quadBezTo>
                <a:quadBezTo>
                  <a:pt x="3661" y="727"/>
                  <a:pt x="3601" y="727"/>
                </a:quadBezTo>
                <a:quadBezTo>
                  <a:pt x="3557" y="727"/>
                  <a:pt x="3522" y="708"/>
                </a:quadBezTo>
                <a:quadBezTo>
                  <a:pt x="3487" y="690"/>
                  <a:pt x="3464" y="662"/>
                </a:quadBezTo>
                <a:lnTo>
                  <a:pt x="3464" y="914"/>
                </a:lnTo>
                <a:lnTo>
                  <a:pt x="3376" y="914"/>
                </a:lnTo>
                <a:close/>
                <a:moveTo>
                  <a:pt x="3456" y="459"/>
                </a:moveTo>
                <a:quadBezTo>
                  <a:pt x="3456" y="559"/>
                  <a:pt x="3497" y="607"/>
                </a:quadBezTo>
                <a:quadBezTo>
                  <a:pt x="3537" y="655"/>
                  <a:pt x="3595" y="655"/>
                </a:quadBezTo>
                <a:quadBezTo>
                  <a:pt x="3653" y="655"/>
                  <a:pt x="3695" y="605"/>
                </a:quadBezTo>
                <a:quadBezTo>
                  <a:pt x="3737" y="556"/>
                  <a:pt x="3737" y="452"/>
                </a:quadBezTo>
                <a:quadBezTo>
                  <a:pt x="3737" y="353"/>
                  <a:pt x="3696" y="303"/>
                </a:quadBezTo>
                <a:quadBezTo>
                  <a:pt x="3655" y="254"/>
                  <a:pt x="3599" y="254"/>
                </a:quadBezTo>
                <a:quadBezTo>
                  <a:pt x="3542" y="254"/>
                  <a:pt x="3499" y="306"/>
                </a:quadBezTo>
                <a:quadBezTo>
                  <a:pt x="3456" y="359"/>
                  <a:pt x="3456" y="459"/>
                </a:quadBezTo>
                <a:close/>
                <a:moveTo>
                  <a:pt x="4271" y="651"/>
                </a:moveTo>
                <a:quadBezTo>
                  <a:pt x="4222" y="693"/>
                  <a:pt x="4177" y="710"/>
                </a:quadBezTo>
                <a:quadBezTo>
                  <a:pt x="4132" y="727"/>
                  <a:pt x="4080" y="727"/>
                </a:quadBezTo>
                <a:quadBezTo>
                  <a:pt x="3995" y="727"/>
                  <a:pt x="3949" y="685"/>
                </a:quadBezTo>
                <a:quadBezTo>
                  <a:pt x="3903" y="644"/>
                  <a:pt x="3903" y="579"/>
                </a:quadBezTo>
                <a:quadBezTo>
                  <a:pt x="3903" y="541"/>
                  <a:pt x="3920" y="509"/>
                </a:quadBezTo>
                <a:quadBezTo>
                  <a:pt x="3937" y="478"/>
                  <a:pt x="3965" y="458"/>
                </a:quadBezTo>
                <a:quadBezTo>
                  <a:pt x="3994" y="439"/>
                  <a:pt x="4029" y="430"/>
                </a:quadBezTo>
                <a:quadBezTo>
                  <a:pt x="4055" y="423"/>
                  <a:pt x="4107" y="416"/>
                </a:quadBezTo>
                <a:quadBezTo>
                  <a:pt x="4213" y="404"/>
                  <a:pt x="4264" y="386"/>
                </a:quadBezTo>
                <a:quadBezTo>
                  <a:pt x="4264" y="368"/>
                  <a:pt x="4264" y="363"/>
                </a:quadBezTo>
                <a:quadBezTo>
                  <a:pt x="4264" y="310"/>
                  <a:pt x="4239" y="288"/>
                </a:quadBezTo>
                <a:quadBezTo>
                  <a:pt x="4206" y="258"/>
                  <a:pt x="4139" y="258"/>
                </a:quadBezTo>
                <a:quadBezTo>
                  <a:pt x="4077" y="258"/>
                  <a:pt x="4048" y="280"/>
                </a:quadBezTo>
                <a:quadBezTo>
                  <a:pt x="4018" y="301"/>
                  <a:pt x="4004" y="356"/>
                </a:quadBezTo>
                <a:lnTo>
                  <a:pt x="3918" y="345"/>
                </a:lnTo>
                <a:quadBezTo>
                  <a:pt x="3930" y="290"/>
                  <a:pt x="3957" y="256"/>
                </a:quadBezTo>
                <a:quadBezTo>
                  <a:pt x="3983" y="222"/>
                  <a:pt x="4034" y="203"/>
                </a:quadBezTo>
                <a:quadBezTo>
                  <a:pt x="4085" y="185"/>
                  <a:pt x="4152" y="185"/>
                </a:quadBezTo>
                <a:quadBezTo>
                  <a:pt x="4218" y="185"/>
                  <a:pt x="4260" y="201"/>
                </a:quadBezTo>
                <a:quadBezTo>
                  <a:pt x="4301" y="216"/>
                  <a:pt x="4321" y="240"/>
                </a:quadBezTo>
                <a:quadBezTo>
                  <a:pt x="4340" y="264"/>
                  <a:pt x="4348" y="300"/>
                </a:quadBezTo>
                <a:quadBezTo>
                  <a:pt x="4353" y="322"/>
                  <a:pt x="4353" y="381"/>
                </a:quadBezTo>
                <a:lnTo>
                  <a:pt x="4353" y="498"/>
                </a:lnTo>
                <a:quadBezTo>
                  <a:pt x="4353" y="621"/>
                  <a:pt x="4358" y="653"/>
                </a:quadBezTo>
                <a:quadBezTo>
                  <a:pt x="4364" y="686"/>
                  <a:pt x="4380" y="715"/>
                </a:quadBezTo>
                <a:lnTo>
                  <a:pt x="4289" y="715"/>
                </a:lnTo>
                <a:quadBezTo>
                  <a:pt x="4275" y="688"/>
                  <a:pt x="4271" y="651"/>
                </a:quadBezTo>
                <a:close/>
                <a:moveTo>
                  <a:pt x="4264" y="455"/>
                </a:moveTo>
                <a:quadBezTo>
                  <a:pt x="4216" y="475"/>
                  <a:pt x="4120" y="488"/>
                </a:quadBezTo>
                <a:quadBezTo>
                  <a:pt x="4066" y="496"/>
                  <a:pt x="4043" y="506"/>
                </a:quadBezTo>
                <a:quadBezTo>
                  <a:pt x="4021" y="516"/>
                  <a:pt x="4009" y="534"/>
                </a:quadBezTo>
                <a:quadBezTo>
                  <a:pt x="3997" y="553"/>
                  <a:pt x="3997" y="576"/>
                </a:quadBezTo>
                <a:quadBezTo>
                  <a:pt x="3997" y="611"/>
                  <a:pt x="4023" y="635"/>
                </a:quadBezTo>
                <a:quadBezTo>
                  <a:pt x="4050" y="658"/>
                  <a:pt x="4101" y="658"/>
                </a:quadBezTo>
                <a:quadBezTo>
                  <a:pt x="4152" y="658"/>
                  <a:pt x="4191" y="636"/>
                </a:quadBezTo>
                <a:quadBezTo>
                  <a:pt x="4231" y="614"/>
                  <a:pt x="4250" y="575"/>
                </a:quadBezTo>
                <a:quadBezTo>
                  <a:pt x="4264" y="545"/>
                  <a:pt x="4264" y="487"/>
                </a:quadBezTo>
                <a:lnTo>
                  <a:pt x="4264" y="455"/>
                </a:lnTo>
                <a:close/>
                <a:moveTo>
                  <a:pt x="4489" y="197"/>
                </a:moveTo>
                <a:lnTo>
                  <a:pt x="4692" y="197"/>
                </a:lnTo>
                <a:quadBezTo>
                  <a:pt x="4767" y="197"/>
                  <a:pt x="4803" y="209"/>
                </a:quadBezTo>
                <a:quadBezTo>
                  <a:pt x="4839" y="222"/>
                  <a:pt x="4865" y="255"/>
                </a:quadBezTo>
                <a:quadBezTo>
                  <a:pt x="4892" y="288"/>
                  <a:pt x="4892" y="334"/>
                </a:quadBezTo>
                <a:quadBezTo>
                  <a:pt x="4892" y="372"/>
                  <a:pt x="4876" y="399"/>
                </a:quadBezTo>
                <a:quadBezTo>
                  <a:pt x="4861" y="427"/>
                  <a:pt x="4830" y="445"/>
                </a:quadBezTo>
                <a:quadBezTo>
                  <a:pt x="4867" y="458"/>
                  <a:pt x="4891" y="491"/>
                </a:quadBezTo>
                <a:quadBezTo>
                  <a:pt x="4915" y="524"/>
                  <a:pt x="4915" y="570"/>
                </a:quadBezTo>
                <a:quadBezTo>
                  <a:pt x="4910" y="644"/>
                  <a:pt x="4862" y="680"/>
                </a:quadBezTo>
                <a:quadBezTo>
                  <a:pt x="4814" y="715"/>
                  <a:pt x="4723" y="715"/>
                </a:quadBezTo>
                <a:lnTo>
                  <a:pt x="4489" y="715"/>
                </a:lnTo>
                <a:lnTo>
                  <a:pt x="4489" y="197"/>
                </a:lnTo>
                <a:close/>
                <a:moveTo>
                  <a:pt x="4577" y="415"/>
                </a:moveTo>
                <a:lnTo>
                  <a:pt x="4671" y="415"/>
                </a:lnTo>
                <a:quadBezTo>
                  <a:pt x="4727" y="415"/>
                  <a:pt x="4748" y="409"/>
                </a:quadBezTo>
                <a:quadBezTo>
                  <a:pt x="4769" y="403"/>
                  <a:pt x="4786" y="386"/>
                </a:quadBezTo>
                <a:quadBezTo>
                  <a:pt x="4802" y="368"/>
                  <a:pt x="4802" y="343"/>
                </a:quadBezTo>
                <a:quadBezTo>
                  <a:pt x="4802" y="302"/>
                  <a:pt x="4773" y="286"/>
                </a:quadBezTo>
                <a:quadBezTo>
                  <a:pt x="4744" y="270"/>
                  <a:pt x="4674" y="270"/>
                </a:quadBezTo>
                <a:lnTo>
                  <a:pt x="4577" y="270"/>
                </a:lnTo>
                <a:lnTo>
                  <a:pt x="4577" y="415"/>
                </a:lnTo>
                <a:close/>
                <a:moveTo>
                  <a:pt x="4577" y="643"/>
                </a:moveTo>
                <a:lnTo>
                  <a:pt x="4693" y="643"/>
                </a:lnTo>
                <a:quadBezTo>
                  <a:pt x="4768" y="643"/>
                  <a:pt x="4795" y="626"/>
                </a:quadBezTo>
                <a:quadBezTo>
                  <a:pt x="4823" y="608"/>
                  <a:pt x="4825" y="566"/>
                </a:quadBezTo>
                <a:quadBezTo>
                  <a:pt x="4825" y="541"/>
                  <a:pt x="4809" y="520"/>
                </a:quadBezTo>
                <a:quadBezTo>
                  <a:pt x="4792" y="499"/>
                  <a:pt x="4767" y="493"/>
                </a:quadBezTo>
                <a:quadBezTo>
                  <a:pt x="4741" y="487"/>
                  <a:pt x="4684" y="487"/>
                </a:quadBezTo>
                <a:lnTo>
                  <a:pt x="4577" y="487"/>
                </a:lnTo>
                <a:lnTo>
                  <a:pt x="4577" y="643"/>
                </a:lnTo>
                <a:close/>
                <a:moveTo>
                  <a:pt x="5063" y="197"/>
                </a:moveTo>
                <a:lnTo>
                  <a:pt x="5471" y="197"/>
                </a:lnTo>
                <a:lnTo>
                  <a:pt x="5471" y="715"/>
                </a:lnTo>
                <a:lnTo>
                  <a:pt x="5384" y="715"/>
                </a:lnTo>
                <a:lnTo>
                  <a:pt x="5384" y="270"/>
                </a:lnTo>
                <a:lnTo>
                  <a:pt x="5151" y="270"/>
                </a:lnTo>
                <a:lnTo>
                  <a:pt x="5151" y="528"/>
                </a:lnTo>
                <a:quadBezTo>
                  <a:pt x="5151" y="618"/>
                  <a:pt x="5145" y="647"/>
                </a:quadBezTo>
                <a:quadBezTo>
                  <a:pt x="5139" y="676"/>
                  <a:pt x="5113" y="697"/>
                </a:quadBezTo>
                <a:quadBezTo>
                  <a:pt x="5086" y="719"/>
                  <a:pt x="5037" y="719"/>
                </a:quadBezTo>
                <a:quadBezTo>
                  <a:pt x="5006" y="719"/>
                  <a:pt x="4966" y="715"/>
                </a:quadBezTo>
                <a:lnTo>
                  <a:pt x="4966" y="642"/>
                </a:lnTo>
                <a:lnTo>
                  <a:pt x="5004" y="642"/>
                </a:lnTo>
                <a:quadBezTo>
                  <a:pt x="5032" y="642"/>
                  <a:pt x="5043" y="636"/>
                </a:quadBezTo>
                <a:quadBezTo>
                  <a:pt x="5055" y="630"/>
                  <a:pt x="5059" y="618"/>
                </a:quadBezTo>
                <a:quadBezTo>
                  <a:pt x="5063" y="606"/>
                  <a:pt x="5063" y="539"/>
                </a:quadBezTo>
                <a:lnTo>
                  <a:pt x="5063" y="197"/>
                </a:lnTo>
                <a:close/>
                <a:moveTo>
                  <a:pt x="6012" y="197"/>
                </a:moveTo>
                <a:lnTo>
                  <a:pt x="6012" y="715"/>
                </a:lnTo>
                <a:lnTo>
                  <a:pt x="5924" y="715"/>
                </a:lnTo>
                <a:lnTo>
                  <a:pt x="5924" y="513"/>
                </a:lnTo>
                <a:lnTo>
                  <a:pt x="5874" y="513"/>
                </a:lnTo>
                <a:quadBezTo>
                  <a:pt x="5827" y="513"/>
                  <a:pt x="5804" y="525"/>
                </a:quadBezTo>
                <a:quadBezTo>
                  <a:pt x="5782" y="537"/>
                  <a:pt x="5738" y="602"/>
                </a:quadBezTo>
                <a:lnTo>
                  <a:pt x="5662" y="715"/>
                </a:lnTo>
                <a:lnTo>
                  <a:pt x="5553" y="715"/>
                </a:lnTo>
                <a:lnTo>
                  <a:pt x="5647" y="576"/>
                </a:lnTo>
                <a:quadBezTo>
                  <a:pt x="5691" y="512"/>
                  <a:pt x="5734" y="503"/>
                </a:quadBezTo>
                <a:quadBezTo>
                  <a:pt x="5659" y="493"/>
                  <a:pt x="5622" y="449"/>
                </a:quadBezTo>
                <a:quadBezTo>
                  <a:pt x="5586" y="405"/>
                  <a:pt x="5586" y="348"/>
                </a:quadBezTo>
                <a:quadBezTo>
                  <a:pt x="5586" y="281"/>
                  <a:pt x="5633" y="239"/>
                </a:quadBezTo>
                <a:quadBezTo>
                  <a:pt x="5681" y="197"/>
                  <a:pt x="5771" y="197"/>
                </a:quadBezTo>
                <a:lnTo>
                  <a:pt x="6012" y="197"/>
                </a:lnTo>
                <a:close/>
                <a:moveTo>
                  <a:pt x="5924" y="270"/>
                </a:moveTo>
                <a:lnTo>
                  <a:pt x="5799" y="270"/>
                </a:lnTo>
                <a:quadBezTo>
                  <a:pt x="5721" y="270"/>
                  <a:pt x="5698" y="294"/>
                </a:quadBezTo>
                <a:quadBezTo>
                  <a:pt x="5675" y="318"/>
                  <a:pt x="5675" y="351"/>
                </a:quadBezTo>
                <a:quadBezTo>
                  <a:pt x="5675" y="397"/>
                  <a:pt x="5709" y="419"/>
                </a:quadBezTo>
                <a:quadBezTo>
                  <a:pt x="5742" y="441"/>
                  <a:pt x="5827" y="441"/>
                </a:quadBezTo>
                <a:lnTo>
                  <a:pt x="5924" y="441"/>
                </a:lnTo>
                <a:lnTo>
                  <a:pt x="5924" y="270"/>
                </a:lnTo>
                <a:close/>
                <a:moveTo>
                  <a:pt x="6500" y="548"/>
                </a:moveTo>
                <a:lnTo>
                  <a:pt x="6591" y="560"/>
                </a:lnTo>
                <a:quadBezTo>
                  <a:pt x="6569" y="639"/>
                  <a:pt x="6511" y="683"/>
                </a:quadBezTo>
                <a:quadBezTo>
                  <a:pt x="6453" y="727"/>
                  <a:pt x="6363" y="727"/>
                </a:quadBezTo>
                <a:quadBezTo>
                  <a:pt x="6249" y="727"/>
                  <a:pt x="6182" y="657"/>
                </a:quadBezTo>
                <a:quadBezTo>
                  <a:pt x="6116" y="587"/>
                  <a:pt x="6116" y="460"/>
                </a:quadBezTo>
                <a:quadBezTo>
                  <a:pt x="6116" y="330"/>
                  <a:pt x="6183" y="257"/>
                </a:quadBezTo>
                <a:quadBezTo>
                  <a:pt x="6250" y="185"/>
                  <a:pt x="6358" y="185"/>
                </a:quadBezTo>
                <a:quadBezTo>
                  <a:pt x="6462" y="185"/>
                  <a:pt x="6528" y="256"/>
                </a:quadBezTo>
                <a:quadBezTo>
                  <a:pt x="6594" y="327"/>
                  <a:pt x="6594" y="455"/>
                </a:quadBezTo>
                <a:quadBezTo>
                  <a:pt x="6594" y="463"/>
                  <a:pt x="6593" y="479"/>
                </a:quadBezTo>
                <a:lnTo>
                  <a:pt x="6207" y="479"/>
                </a:lnTo>
                <a:quadBezTo>
                  <a:pt x="6211" y="564"/>
                  <a:pt x="6255" y="609"/>
                </a:quadBezTo>
                <a:quadBezTo>
                  <a:pt x="6298" y="655"/>
                  <a:pt x="6363" y="655"/>
                </a:quadBezTo>
                <a:quadBezTo>
                  <a:pt x="6412" y="655"/>
                  <a:pt x="6446" y="629"/>
                </a:quadBezTo>
                <a:quadBezTo>
                  <a:pt x="6480" y="604"/>
                  <a:pt x="6500" y="548"/>
                </a:quadBezTo>
                <a:close/>
                <a:moveTo>
                  <a:pt x="6211" y="406"/>
                </a:moveTo>
                <a:lnTo>
                  <a:pt x="6501" y="406"/>
                </a:lnTo>
                <a:quadBezTo>
                  <a:pt x="6495" y="341"/>
                  <a:pt x="6468" y="308"/>
                </a:quadBezTo>
                <a:quadBezTo>
                  <a:pt x="6426" y="257"/>
                  <a:pt x="6359" y="257"/>
                </a:quadBezTo>
                <a:quadBezTo>
                  <a:pt x="6298" y="257"/>
                  <a:pt x="6257" y="298"/>
                </a:quadBezTo>
                <a:quadBezTo>
                  <a:pt x="6216" y="338"/>
                  <a:pt x="6211" y="406"/>
                </a:quadBezTo>
                <a:close/>
                <a:moveTo>
                  <a:pt x="6704" y="197"/>
                </a:moveTo>
                <a:lnTo>
                  <a:pt x="6840" y="197"/>
                </a:lnTo>
                <a:lnTo>
                  <a:pt x="6977" y="612"/>
                </a:lnTo>
                <a:lnTo>
                  <a:pt x="7128" y="197"/>
                </a:lnTo>
                <a:lnTo>
                  <a:pt x="7254" y="197"/>
                </a:lnTo>
                <a:lnTo>
                  <a:pt x="7254" y="715"/>
                </a:lnTo>
                <a:lnTo>
                  <a:pt x="7166" y="715"/>
                </a:lnTo>
                <a:lnTo>
                  <a:pt x="7166" y="298"/>
                </a:lnTo>
                <a:lnTo>
                  <a:pt x="7013" y="715"/>
                </a:lnTo>
                <a:lnTo>
                  <a:pt x="6935" y="715"/>
                </a:lnTo>
                <a:lnTo>
                  <a:pt x="6790" y="278"/>
                </a:lnTo>
                <a:lnTo>
                  <a:pt x="6790" y="715"/>
                </a:lnTo>
                <a:lnTo>
                  <a:pt x="6704" y="715"/>
                </a:lnTo>
                <a:lnTo>
                  <a:pt x="6704" y="197"/>
                </a:lnTo>
                <a:close/>
                <a:moveTo>
                  <a:pt x="7727" y="525"/>
                </a:moveTo>
                <a:lnTo>
                  <a:pt x="7813" y="537"/>
                </a:lnTo>
                <a:quadBezTo>
                  <a:pt x="7799" y="626"/>
                  <a:pt x="7741" y="677"/>
                </a:quadBezTo>
                <a:quadBezTo>
                  <a:pt x="7683" y="727"/>
                  <a:pt x="7598" y="727"/>
                </a:quadBezTo>
                <a:quadBezTo>
                  <a:pt x="7491" y="727"/>
                  <a:pt x="7426" y="658"/>
                </a:quadBezTo>
                <a:quadBezTo>
                  <a:pt x="7362" y="588"/>
                  <a:pt x="7362" y="458"/>
                </a:quadBezTo>
                <a:quadBezTo>
                  <a:pt x="7362" y="374"/>
                  <a:pt x="7390" y="311"/>
                </a:quadBezTo>
                <a:quadBezTo>
                  <a:pt x="7417" y="248"/>
                  <a:pt x="7474" y="217"/>
                </a:quadBezTo>
                <a:quadBezTo>
                  <a:pt x="7531" y="185"/>
                  <a:pt x="7598" y="185"/>
                </a:quadBezTo>
                <a:quadBezTo>
                  <a:pt x="7683" y="185"/>
                  <a:pt x="7736" y="228"/>
                </a:quadBezTo>
                <a:quadBezTo>
                  <a:pt x="7790" y="270"/>
                  <a:pt x="7805" y="349"/>
                </a:quadBezTo>
                <a:lnTo>
                  <a:pt x="7720" y="362"/>
                </a:lnTo>
                <a:quadBezTo>
                  <a:pt x="7708" y="310"/>
                  <a:pt x="7676" y="284"/>
                </a:quadBezTo>
                <a:quadBezTo>
                  <a:pt x="7645" y="257"/>
                  <a:pt x="7602" y="257"/>
                </a:quadBezTo>
                <a:quadBezTo>
                  <a:pt x="7535" y="257"/>
                  <a:pt x="7494" y="305"/>
                </a:quadBezTo>
                <a:quadBezTo>
                  <a:pt x="7452" y="353"/>
                  <a:pt x="7452" y="456"/>
                </a:quadBezTo>
                <a:quadBezTo>
                  <a:pt x="7452" y="560"/>
                  <a:pt x="7492" y="607"/>
                </a:quadBezTo>
                <a:quadBezTo>
                  <a:pt x="7532" y="655"/>
                  <a:pt x="7597" y="655"/>
                </a:quadBezTo>
                <a:quadBezTo>
                  <a:pt x="7648" y="655"/>
                  <a:pt x="7683" y="623"/>
                </a:quadBezTo>
                <a:quadBezTo>
                  <a:pt x="7718" y="591"/>
                  <a:pt x="7727" y="525"/>
                </a:quadBezTo>
                <a:close/>
                <a:moveTo>
                  <a:pt x="8297" y="197"/>
                </a:moveTo>
                <a:lnTo>
                  <a:pt x="8297" y="715"/>
                </a:lnTo>
                <a:lnTo>
                  <a:pt x="8209" y="715"/>
                </a:lnTo>
                <a:lnTo>
                  <a:pt x="8209" y="513"/>
                </a:lnTo>
                <a:lnTo>
                  <a:pt x="8159" y="513"/>
                </a:lnTo>
                <a:quadBezTo>
                  <a:pt x="8112" y="513"/>
                  <a:pt x="8090" y="525"/>
                </a:quadBezTo>
                <a:quadBezTo>
                  <a:pt x="8067" y="537"/>
                  <a:pt x="8023" y="602"/>
                </a:quadBezTo>
                <a:lnTo>
                  <a:pt x="7947" y="715"/>
                </a:lnTo>
                <a:lnTo>
                  <a:pt x="7838" y="715"/>
                </a:lnTo>
                <a:lnTo>
                  <a:pt x="7933" y="576"/>
                </a:lnTo>
                <a:quadBezTo>
                  <a:pt x="7976" y="512"/>
                  <a:pt x="8019" y="503"/>
                </a:quadBezTo>
                <a:quadBezTo>
                  <a:pt x="7944" y="493"/>
                  <a:pt x="7907" y="449"/>
                </a:quadBezTo>
                <a:quadBezTo>
                  <a:pt x="7871" y="405"/>
                  <a:pt x="7871" y="348"/>
                </a:quadBezTo>
                <a:quadBezTo>
                  <a:pt x="7871" y="281"/>
                  <a:pt x="7919" y="239"/>
                </a:quadBezTo>
                <a:quadBezTo>
                  <a:pt x="7966" y="197"/>
                  <a:pt x="8057" y="197"/>
                </a:quadBezTo>
                <a:lnTo>
                  <a:pt x="8297" y="197"/>
                </a:lnTo>
                <a:close/>
                <a:moveTo>
                  <a:pt x="8209" y="270"/>
                </a:moveTo>
                <a:lnTo>
                  <a:pt x="8084" y="270"/>
                </a:lnTo>
                <a:quadBezTo>
                  <a:pt x="8006" y="270"/>
                  <a:pt x="7983" y="294"/>
                </a:quadBezTo>
                <a:quadBezTo>
                  <a:pt x="7960" y="318"/>
                  <a:pt x="7960" y="351"/>
                </a:quadBezTo>
                <a:quadBezTo>
                  <a:pt x="7960" y="397"/>
                  <a:pt x="7994" y="419"/>
                </a:quadBezTo>
                <a:quadBezTo>
                  <a:pt x="8027" y="441"/>
                  <a:pt x="8112" y="441"/>
                </a:quadBezTo>
                <a:lnTo>
                  <a:pt x="8209" y="441"/>
                </a:lnTo>
                <a:lnTo>
                  <a:pt x="8209" y="270"/>
                </a:lnTo>
                <a:close/>
                <a:moveTo>
                  <a:pt x="8708" y="197"/>
                </a:moveTo>
                <a:lnTo>
                  <a:pt x="8911" y="197"/>
                </a:lnTo>
                <a:quadBezTo>
                  <a:pt x="8986" y="197"/>
                  <a:pt x="9022" y="209"/>
                </a:quadBezTo>
                <a:quadBezTo>
                  <a:pt x="9059" y="222"/>
                  <a:pt x="9085" y="255"/>
                </a:quadBezTo>
                <a:quadBezTo>
                  <a:pt x="9111" y="288"/>
                  <a:pt x="9111" y="334"/>
                </a:quadBezTo>
                <a:quadBezTo>
                  <a:pt x="9111" y="372"/>
                  <a:pt x="9095" y="399"/>
                </a:quadBezTo>
                <a:quadBezTo>
                  <a:pt x="9080" y="427"/>
                  <a:pt x="9049" y="445"/>
                </a:quadBezTo>
                <a:quadBezTo>
                  <a:pt x="9086" y="458"/>
                  <a:pt x="9110" y="491"/>
                </a:quadBezTo>
                <a:quadBezTo>
                  <a:pt x="9134" y="524"/>
                  <a:pt x="9134" y="570"/>
                </a:quadBezTo>
                <a:quadBezTo>
                  <a:pt x="9129" y="644"/>
                  <a:pt x="9082" y="680"/>
                </a:quadBezTo>
                <a:quadBezTo>
                  <a:pt x="9034" y="715"/>
                  <a:pt x="8942" y="715"/>
                </a:quadBezTo>
                <a:lnTo>
                  <a:pt x="8708" y="715"/>
                </a:lnTo>
                <a:lnTo>
                  <a:pt x="8708" y="197"/>
                </a:lnTo>
                <a:close/>
                <a:moveTo>
                  <a:pt x="8796" y="415"/>
                </a:moveTo>
                <a:lnTo>
                  <a:pt x="8890" y="415"/>
                </a:lnTo>
                <a:quadBezTo>
                  <a:pt x="8946" y="415"/>
                  <a:pt x="8967" y="409"/>
                </a:quadBezTo>
                <a:quadBezTo>
                  <a:pt x="8988" y="403"/>
                  <a:pt x="9005" y="386"/>
                </a:quadBezTo>
                <a:quadBezTo>
                  <a:pt x="9021" y="368"/>
                  <a:pt x="9021" y="343"/>
                </a:quadBezTo>
                <a:quadBezTo>
                  <a:pt x="9021" y="302"/>
                  <a:pt x="8992" y="286"/>
                </a:quadBezTo>
                <a:quadBezTo>
                  <a:pt x="8963" y="270"/>
                  <a:pt x="8893" y="270"/>
                </a:quadBezTo>
                <a:lnTo>
                  <a:pt x="8796" y="270"/>
                </a:lnTo>
                <a:lnTo>
                  <a:pt x="8796" y="415"/>
                </a:lnTo>
                <a:close/>
                <a:moveTo>
                  <a:pt x="8796" y="643"/>
                </a:moveTo>
                <a:lnTo>
                  <a:pt x="8912" y="643"/>
                </a:lnTo>
                <a:quadBezTo>
                  <a:pt x="8987" y="643"/>
                  <a:pt x="9015" y="626"/>
                </a:quadBezTo>
                <a:quadBezTo>
                  <a:pt x="9042" y="608"/>
                  <a:pt x="9044" y="566"/>
                </a:quadBezTo>
                <a:quadBezTo>
                  <a:pt x="9044" y="541"/>
                  <a:pt x="9028" y="520"/>
                </a:quadBezTo>
                <a:quadBezTo>
                  <a:pt x="9012" y="499"/>
                  <a:pt x="8986" y="493"/>
                </a:quadBezTo>
                <a:quadBezTo>
                  <a:pt x="8960" y="487"/>
                  <a:pt x="8903" y="487"/>
                </a:quadBezTo>
                <a:lnTo>
                  <a:pt x="8796" y="487"/>
                </a:lnTo>
                <a:lnTo>
                  <a:pt x="8796" y="643"/>
                </a:lnTo>
                <a:close/>
                <a:moveTo>
                  <a:pt x="9533" y="0"/>
                </a:moveTo>
                <a:lnTo>
                  <a:pt x="9997" y="0"/>
                </a:lnTo>
                <a:lnTo>
                  <a:pt x="9997" y="84"/>
                </a:lnTo>
                <a:lnTo>
                  <a:pt x="9627" y="84"/>
                </a:lnTo>
                <a:lnTo>
                  <a:pt x="9627" y="305"/>
                </a:lnTo>
                <a:lnTo>
                  <a:pt x="9798" y="305"/>
                </a:lnTo>
                <a:quadBezTo>
                  <a:pt x="9893" y="305"/>
                  <a:pt x="9949" y="323"/>
                </a:quadBezTo>
                <a:quadBezTo>
                  <a:pt x="10005" y="341"/>
                  <a:pt x="10039" y="391"/>
                </a:quadBezTo>
                <a:quadBezTo>
                  <a:pt x="10072" y="441"/>
                  <a:pt x="10072" y="507"/>
                </a:quadBezTo>
                <a:quadBezTo>
                  <a:pt x="10072" y="562"/>
                  <a:pt x="10048" y="609"/>
                </a:quadBezTo>
                <a:quadBezTo>
                  <a:pt x="10024" y="656"/>
                  <a:pt x="9976" y="686"/>
                </a:quadBezTo>
                <a:quadBezTo>
                  <a:pt x="9928" y="715"/>
                  <a:pt x="9813" y="715"/>
                </a:quadBezTo>
                <a:lnTo>
                  <a:pt x="9533" y="715"/>
                </a:lnTo>
                <a:lnTo>
                  <a:pt x="9533" y="0"/>
                </a:lnTo>
                <a:close/>
                <a:moveTo>
                  <a:pt x="9627" y="635"/>
                </a:moveTo>
                <a:lnTo>
                  <a:pt x="9817" y="635"/>
                </a:lnTo>
                <a:quadBezTo>
                  <a:pt x="9894" y="635"/>
                  <a:pt x="9932" y="604"/>
                </a:quadBezTo>
                <a:quadBezTo>
                  <a:pt x="9970" y="572"/>
                  <a:pt x="9970" y="510"/>
                </a:quadBezTo>
                <a:quadBezTo>
                  <a:pt x="9970" y="465"/>
                  <a:pt x="9948" y="436"/>
                </a:quadBezTo>
                <a:quadBezTo>
                  <a:pt x="9926" y="406"/>
                  <a:pt x="9887" y="396"/>
                </a:quadBezTo>
                <a:quadBezTo>
                  <a:pt x="9848" y="386"/>
                  <a:pt x="9754" y="386"/>
                </a:quadBezTo>
                <a:lnTo>
                  <a:pt x="9627" y="386"/>
                </a:lnTo>
                <a:lnTo>
                  <a:pt x="9627" y="635"/>
                </a:lnTo>
                <a:close/>
                <a:moveTo>
                  <a:pt x="10141" y="456"/>
                </a:moveTo>
                <a:quadBezTo>
                  <a:pt x="10141" y="312"/>
                  <a:pt x="10221" y="243"/>
                </a:quadBezTo>
                <a:quadBezTo>
                  <a:pt x="10288" y="185"/>
                  <a:pt x="10384" y="185"/>
                </a:quadBezTo>
                <a:quadBezTo>
                  <a:pt x="10491" y="185"/>
                  <a:pt x="10559" y="255"/>
                </a:quadBezTo>
                <a:quadBezTo>
                  <a:pt x="10626" y="325"/>
                  <a:pt x="10626" y="449"/>
                </a:quadBezTo>
                <a:quadBezTo>
                  <a:pt x="10626" y="549"/>
                  <a:pt x="10596" y="606"/>
                </a:quadBezTo>
                <a:quadBezTo>
                  <a:pt x="10566" y="664"/>
                  <a:pt x="10509" y="695"/>
                </a:quadBezTo>
                <a:quadBezTo>
                  <a:pt x="10452" y="727"/>
                  <a:pt x="10384" y="727"/>
                </a:quadBezTo>
                <a:quadBezTo>
                  <a:pt x="10275" y="727"/>
                  <a:pt x="10208" y="657"/>
                </a:quadBezTo>
                <a:quadBezTo>
                  <a:pt x="10141" y="587"/>
                  <a:pt x="10141" y="456"/>
                </a:quadBezTo>
                <a:close/>
                <a:moveTo>
                  <a:pt x="10231" y="456"/>
                </a:moveTo>
                <a:quadBezTo>
                  <a:pt x="10231" y="556"/>
                  <a:pt x="10274" y="605"/>
                </a:quadBezTo>
                <a:quadBezTo>
                  <a:pt x="10318" y="655"/>
                  <a:pt x="10384" y="655"/>
                </a:quadBezTo>
                <a:quadBezTo>
                  <a:pt x="10449" y="655"/>
                  <a:pt x="10493" y="605"/>
                </a:quadBezTo>
                <a:quadBezTo>
                  <a:pt x="10536" y="555"/>
                  <a:pt x="10536" y="453"/>
                </a:quadBezTo>
                <a:quadBezTo>
                  <a:pt x="10536" y="357"/>
                  <a:pt x="10492" y="307"/>
                </a:quadBezTo>
                <a:quadBezTo>
                  <a:pt x="10449" y="258"/>
                  <a:pt x="10384" y="258"/>
                </a:quadBezTo>
                <a:quadBezTo>
                  <a:pt x="10318" y="258"/>
                  <a:pt x="10274" y="307"/>
                </a:quadBezTo>
                <a:quadBezTo>
                  <a:pt x="10231" y="356"/>
                  <a:pt x="10231" y="456"/>
                </a:quadBezTo>
                <a:close/>
                <a:moveTo>
                  <a:pt x="10772" y="197"/>
                </a:moveTo>
                <a:lnTo>
                  <a:pt x="11181" y="197"/>
                </a:lnTo>
                <a:lnTo>
                  <a:pt x="11181" y="715"/>
                </a:lnTo>
                <a:lnTo>
                  <a:pt x="11093" y="715"/>
                </a:lnTo>
                <a:lnTo>
                  <a:pt x="11093" y="270"/>
                </a:lnTo>
                <a:lnTo>
                  <a:pt x="10860" y="270"/>
                </a:lnTo>
                <a:lnTo>
                  <a:pt x="10860" y="528"/>
                </a:lnTo>
                <a:quadBezTo>
                  <a:pt x="10860" y="618"/>
                  <a:pt x="10854" y="647"/>
                </a:quadBezTo>
                <a:quadBezTo>
                  <a:pt x="10849" y="676"/>
                  <a:pt x="10822" y="697"/>
                </a:quadBezTo>
                <a:quadBezTo>
                  <a:pt x="10796" y="719"/>
                  <a:pt x="10746" y="719"/>
                </a:quadBezTo>
                <a:quadBezTo>
                  <a:pt x="10715" y="719"/>
                  <a:pt x="10675" y="715"/>
                </a:quadBezTo>
                <a:lnTo>
                  <a:pt x="10675" y="642"/>
                </a:lnTo>
                <a:lnTo>
                  <a:pt x="10714" y="642"/>
                </a:lnTo>
                <a:quadBezTo>
                  <a:pt x="10741" y="642"/>
                  <a:pt x="10753" y="636"/>
                </a:quadBezTo>
                <a:quadBezTo>
                  <a:pt x="10765" y="630"/>
                  <a:pt x="10769" y="618"/>
                </a:quadBezTo>
                <a:quadBezTo>
                  <a:pt x="10772" y="606"/>
                  <a:pt x="10772" y="539"/>
                </a:quadBezTo>
                <a:lnTo>
                  <a:pt x="10772" y="197"/>
                </a:lnTo>
                <a:close/>
                <a:moveTo>
                  <a:pt x="11312" y="197"/>
                </a:moveTo>
                <a:lnTo>
                  <a:pt x="11399" y="197"/>
                </a:lnTo>
                <a:lnTo>
                  <a:pt x="11399" y="399"/>
                </a:lnTo>
                <a:lnTo>
                  <a:pt x="11511" y="399"/>
                </a:lnTo>
                <a:quadBezTo>
                  <a:pt x="11620" y="399"/>
                  <a:pt x="11678" y="442"/>
                </a:quadBezTo>
                <a:quadBezTo>
                  <a:pt x="11737" y="484"/>
                  <a:pt x="11737" y="558"/>
                </a:quadBezTo>
                <a:quadBezTo>
                  <a:pt x="11737" y="623"/>
                  <a:pt x="11688" y="669"/>
                </a:quadBezTo>
                <a:quadBezTo>
                  <a:pt x="11639" y="715"/>
                  <a:pt x="11531" y="715"/>
                </a:quadBezTo>
                <a:lnTo>
                  <a:pt x="11312" y="715"/>
                </a:lnTo>
                <a:lnTo>
                  <a:pt x="11312" y="197"/>
                </a:lnTo>
                <a:close/>
                <a:moveTo>
                  <a:pt x="11399" y="643"/>
                </a:moveTo>
                <a:lnTo>
                  <a:pt x="11492" y="643"/>
                </a:lnTo>
                <a:quadBezTo>
                  <a:pt x="11575" y="643"/>
                  <a:pt x="11611" y="623"/>
                </a:quadBezTo>
                <a:quadBezTo>
                  <a:pt x="11646" y="602"/>
                  <a:pt x="11646" y="559"/>
                </a:quadBezTo>
                <a:quadBezTo>
                  <a:pt x="11646" y="525"/>
                  <a:pt x="11620" y="499"/>
                </a:quadBezTo>
                <a:quadBezTo>
                  <a:pt x="11594" y="472"/>
                  <a:pt x="11503" y="472"/>
                </a:quadBezTo>
                <a:lnTo>
                  <a:pt x="11399" y="472"/>
                </a:lnTo>
                <a:lnTo>
                  <a:pt x="11399" y="643"/>
                </a:lnTo>
                <a:close/>
                <a:moveTo>
                  <a:pt x="11837" y="197"/>
                </a:moveTo>
                <a:lnTo>
                  <a:pt x="11925" y="197"/>
                </a:lnTo>
                <a:lnTo>
                  <a:pt x="11925" y="643"/>
                </a:lnTo>
                <a:lnTo>
                  <a:pt x="12125" y="643"/>
                </a:lnTo>
                <a:lnTo>
                  <a:pt x="12125" y="197"/>
                </a:lnTo>
                <a:lnTo>
                  <a:pt x="12213" y="197"/>
                </a:lnTo>
                <a:lnTo>
                  <a:pt x="12213" y="643"/>
                </a:lnTo>
                <a:lnTo>
                  <a:pt x="12414" y="643"/>
                </a:lnTo>
                <a:lnTo>
                  <a:pt x="12414" y="197"/>
                </a:lnTo>
                <a:lnTo>
                  <a:pt x="12501" y="197"/>
                </a:lnTo>
                <a:lnTo>
                  <a:pt x="12501" y="715"/>
                </a:lnTo>
                <a:lnTo>
                  <a:pt x="11837" y="715"/>
                </a:lnTo>
                <a:lnTo>
                  <a:pt x="11837" y="197"/>
                </a:lnTo>
                <a:close/>
                <a:moveTo>
                  <a:pt x="12991" y="548"/>
                </a:moveTo>
                <a:lnTo>
                  <a:pt x="13082" y="560"/>
                </a:lnTo>
                <a:quadBezTo>
                  <a:pt x="13061" y="639"/>
                  <a:pt x="13002" y="683"/>
                </a:quadBezTo>
                <a:quadBezTo>
                  <a:pt x="12944" y="727"/>
                  <a:pt x="12854" y="727"/>
                </a:quadBezTo>
                <a:quadBezTo>
                  <a:pt x="12740" y="727"/>
                  <a:pt x="12673" y="657"/>
                </a:quadBezTo>
                <a:quadBezTo>
                  <a:pt x="12607" y="587"/>
                  <a:pt x="12607" y="460"/>
                </a:quadBezTo>
                <a:quadBezTo>
                  <a:pt x="12607" y="330"/>
                  <a:pt x="12674" y="257"/>
                </a:quadBezTo>
                <a:quadBezTo>
                  <a:pt x="12742" y="185"/>
                  <a:pt x="12849" y="185"/>
                </a:quadBezTo>
                <a:quadBezTo>
                  <a:pt x="12953" y="185"/>
                  <a:pt x="13019" y="256"/>
                </a:quadBezTo>
                <a:quadBezTo>
                  <a:pt x="13085" y="327"/>
                  <a:pt x="13085" y="455"/>
                </a:quadBezTo>
                <a:quadBezTo>
                  <a:pt x="13085" y="463"/>
                  <a:pt x="13084" y="479"/>
                </a:quadBezTo>
                <a:lnTo>
                  <a:pt x="12698" y="479"/>
                </a:lnTo>
                <a:quadBezTo>
                  <a:pt x="12703" y="564"/>
                  <a:pt x="12746" y="609"/>
                </a:quadBezTo>
                <a:quadBezTo>
                  <a:pt x="12790" y="655"/>
                  <a:pt x="12854" y="655"/>
                </a:quadBezTo>
                <a:quadBezTo>
                  <a:pt x="12903" y="655"/>
                  <a:pt x="12937" y="629"/>
                </a:quadBezTo>
                <a:quadBezTo>
                  <a:pt x="12971" y="604"/>
                  <a:pt x="12991" y="548"/>
                </a:quadBezTo>
                <a:close/>
                <a:moveTo>
                  <a:pt x="12703" y="406"/>
                </a:moveTo>
                <a:lnTo>
                  <a:pt x="12992" y="406"/>
                </a:lnTo>
                <a:quadBezTo>
                  <a:pt x="12986" y="341"/>
                  <a:pt x="12959" y="308"/>
                </a:quadBezTo>
                <a:quadBezTo>
                  <a:pt x="12917" y="257"/>
                  <a:pt x="12850" y="257"/>
                </a:quadBezTo>
                <a:quadBezTo>
                  <a:pt x="12790" y="257"/>
                  <a:pt x="12748" y="298"/>
                </a:quadBezTo>
                <a:quadBezTo>
                  <a:pt x="12707" y="338"/>
                  <a:pt x="12703" y="406"/>
                </a:quadBezTo>
                <a:close/>
                <a:moveTo>
                  <a:pt x="13192" y="914"/>
                </a:moveTo>
                <a:lnTo>
                  <a:pt x="13192" y="197"/>
                </a:lnTo>
                <a:lnTo>
                  <a:pt x="13272" y="197"/>
                </a:lnTo>
                <a:lnTo>
                  <a:pt x="13272" y="264"/>
                </a:lnTo>
                <a:quadBezTo>
                  <a:pt x="13301" y="225"/>
                  <a:pt x="13336" y="205"/>
                </a:quadBezTo>
                <a:quadBezTo>
                  <a:pt x="13372" y="185"/>
                  <a:pt x="13423" y="185"/>
                </a:quadBezTo>
                <a:quadBezTo>
                  <a:pt x="13489" y="185"/>
                  <a:pt x="13540" y="219"/>
                </a:quadBezTo>
                <a:quadBezTo>
                  <a:pt x="13591" y="253"/>
                  <a:pt x="13617" y="316"/>
                </a:quadBezTo>
                <a:quadBezTo>
                  <a:pt x="13643" y="378"/>
                  <a:pt x="13643" y="452"/>
                </a:quadBezTo>
                <a:quadBezTo>
                  <a:pt x="13643" y="532"/>
                  <a:pt x="13614" y="596"/>
                </a:quadBezTo>
                <a:quadBezTo>
                  <a:pt x="13585" y="659"/>
                  <a:pt x="13531" y="693"/>
                </a:quadBezTo>
                <a:quadBezTo>
                  <a:pt x="13477" y="727"/>
                  <a:pt x="13416" y="727"/>
                </a:quadBezTo>
                <a:quadBezTo>
                  <a:pt x="13373" y="727"/>
                  <a:pt x="13338" y="708"/>
                </a:quadBezTo>
                <a:quadBezTo>
                  <a:pt x="13303" y="690"/>
                  <a:pt x="13280" y="662"/>
                </a:quadBezTo>
                <a:lnTo>
                  <a:pt x="13280" y="914"/>
                </a:lnTo>
                <a:lnTo>
                  <a:pt x="13192" y="914"/>
                </a:lnTo>
                <a:close/>
                <a:moveTo>
                  <a:pt x="13272" y="459"/>
                </a:moveTo>
                <a:quadBezTo>
                  <a:pt x="13272" y="559"/>
                  <a:pt x="13312" y="607"/>
                </a:quadBezTo>
                <a:quadBezTo>
                  <a:pt x="13353" y="655"/>
                  <a:pt x="13411" y="655"/>
                </a:quadBezTo>
                <a:quadBezTo>
                  <a:pt x="13469" y="655"/>
                  <a:pt x="13511" y="605"/>
                </a:quadBezTo>
                <a:quadBezTo>
                  <a:pt x="13553" y="556"/>
                  <a:pt x="13553" y="452"/>
                </a:quadBezTo>
                <a:quadBezTo>
                  <a:pt x="13553" y="353"/>
                  <a:pt x="13512" y="303"/>
                </a:quadBezTo>
                <a:quadBezTo>
                  <a:pt x="13471" y="254"/>
                  <a:pt x="13415" y="254"/>
                </a:quadBezTo>
                <a:quadBezTo>
                  <a:pt x="13358" y="254"/>
                  <a:pt x="13315" y="306"/>
                </a:quadBezTo>
                <a:quadBezTo>
                  <a:pt x="13272" y="359"/>
                  <a:pt x="13272" y="459"/>
                </a:quadBezTo>
                <a:close/>
                <a:moveTo>
                  <a:pt x="14104" y="548"/>
                </a:moveTo>
                <a:lnTo>
                  <a:pt x="14194" y="560"/>
                </a:lnTo>
                <a:quadBezTo>
                  <a:pt x="14173" y="639"/>
                  <a:pt x="14115" y="683"/>
                </a:quadBezTo>
                <a:quadBezTo>
                  <a:pt x="14057" y="727"/>
                  <a:pt x="13966" y="727"/>
                </a:quadBezTo>
                <a:quadBezTo>
                  <a:pt x="13853" y="727"/>
                  <a:pt x="13786" y="657"/>
                </a:quadBezTo>
                <a:quadBezTo>
                  <a:pt x="13719" y="587"/>
                  <a:pt x="13719" y="460"/>
                </a:quadBezTo>
                <a:quadBezTo>
                  <a:pt x="13719" y="330"/>
                  <a:pt x="13787" y="257"/>
                </a:quadBezTo>
                <a:quadBezTo>
                  <a:pt x="13854" y="185"/>
                  <a:pt x="13961" y="185"/>
                </a:quadBezTo>
                <a:quadBezTo>
                  <a:pt x="14065" y="185"/>
                  <a:pt x="14131" y="256"/>
                </a:quadBezTo>
                <a:quadBezTo>
                  <a:pt x="14197" y="327"/>
                  <a:pt x="14197" y="455"/>
                </a:quadBezTo>
                <a:quadBezTo>
                  <a:pt x="14197" y="463"/>
                  <a:pt x="14197" y="479"/>
                </a:quadBezTo>
                <a:lnTo>
                  <a:pt x="13810" y="479"/>
                </a:lnTo>
                <a:quadBezTo>
                  <a:pt x="13815" y="564"/>
                  <a:pt x="13858" y="609"/>
                </a:quadBezTo>
                <a:quadBezTo>
                  <a:pt x="13902" y="655"/>
                  <a:pt x="13967" y="655"/>
                </a:quadBezTo>
                <a:quadBezTo>
                  <a:pt x="14015" y="655"/>
                  <a:pt x="14049" y="629"/>
                </a:quadBezTo>
                <a:quadBezTo>
                  <a:pt x="14083" y="604"/>
                  <a:pt x="14104" y="548"/>
                </a:quadBezTo>
                <a:close/>
                <a:moveTo>
                  <a:pt x="13815" y="406"/>
                </a:moveTo>
                <a:lnTo>
                  <a:pt x="14104" y="406"/>
                </a:lnTo>
                <a:quadBezTo>
                  <a:pt x="14099" y="341"/>
                  <a:pt x="14071" y="308"/>
                </a:quadBezTo>
                <a:quadBezTo>
                  <a:pt x="14029" y="257"/>
                  <a:pt x="13962" y="257"/>
                </a:quadBezTo>
                <a:quadBezTo>
                  <a:pt x="13902" y="257"/>
                  <a:pt x="13861" y="298"/>
                </a:quadBezTo>
                <a:quadBezTo>
                  <a:pt x="13819" y="338"/>
                  <a:pt x="13815" y="406"/>
                </a:quadBezTo>
                <a:close/>
                <a:moveTo>
                  <a:pt x="14272" y="197"/>
                </a:moveTo>
                <a:lnTo>
                  <a:pt x="14360" y="197"/>
                </a:lnTo>
                <a:lnTo>
                  <a:pt x="14360" y="295"/>
                </a:lnTo>
                <a:quadBezTo>
                  <a:pt x="14360" y="358"/>
                  <a:pt x="14368" y="387"/>
                </a:quadBezTo>
                <a:quadBezTo>
                  <a:pt x="14375" y="416"/>
                  <a:pt x="14404" y="437"/>
                </a:quadBezTo>
                <a:quadBezTo>
                  <a:pt x="14433" y="458"/>
                  <a:pt x="14477" y="458"/>
                </a:quadBezTo>
                <a:quadBezTo>
                  <a:pt x="14526" y="458"/>
                  <a:pt x="14605" y="432"/>
                </a:quadBezTo>
                <a:lnTo>
                  <a:pt x="14605" y="197"/>
                </a:lnTo>
                <a:lnTo>
                  <a:pt x="14693" y="197"/>
                </a:lnTo>
                <a:lnTo>
                  <a:pt x="14693" y="715"/>
                </a:lnTo>
                <a:lnTo>
                  <a:pt x="14605" y="715"/>
                </a:lnTo>
                <a:lnTo>
                  <a:pt x="14605" y="506"/>
                </a:lnTo>
                <a:quadBezTo>
                  <a:pt x="14524" y="532"/>
                  <a:pt x="14454" y="532"/>
                </a:quadBezTo>
                <a:quadBezTo>
                  <a:pt x="14395" y="532"/>
                  <a:pt x="14350" y="502"/>
                </a:quadBezTo>
                <a:quadBezTo>
                  <a:pt x="14305" y="472"/>
                  <a:pt x="14289" y="428"/>
                </a:quadBezTo>
                <a:quadBezTo>
                  <a:pt x="14272" y="385"/>
                  <a:pt x="14272" y="333"/>
                </a:quadBezTo>
                <a:lnTo>
                  <a:pt x="14272" y="197"/>
                </a:lnTo>
                <a:close/>
                <a:moveTo>
                  <a:pt x="15181" y="548"/>
                </a:moveTo>
                <a:lnTo>
                  <a:pt x="15271" y="560"/>
                </a:lnTo>
                <a:quadBezTo>
                  <a:pt x="15250" y="639"/>
                  <a:pt x="15192" y="683"/>
                </a:quadBezTo>
                <a:quadBezTo>
                  <a:pt x="15134" y="727"/>
                  <a:pt x="15043" y="727"/>
                </a:quadBezTo>
                <a:quadBezTo>
                  <a:pt x="14930" y="727"/>
                  <a:pt x="14863" y="657"/>
                </a:quadBezTo>
                <a:quadBezTo>
                  <a:pt x="14796" y="587"/>
                  <a:pt x="14796" y="460"/>
                </a:quadBezTo>
                <a:quadBezTo>
                  <a:pt x="14796" y="330"/>
                  <a:pt x="14864" y="257"/>
                </a:quadBezTo>
                <a:quadBezTo>
                  <a:pt x="14931" y="185"/>
                  <a:pt x="15039" y="185"/>
                </a:quadBezTo>
                <a:quadBezTo>
                  <a:pt x="15143" y="185"/>
                  <a:pt x="15208" y="256"/>
                </a:quadBezTo>
                <a:quadBezTo>
                  <a:pt x="15274" y="327"/>
                  <a:pt x="15274" y="455"/>
                </a:quadBezTo>
                <a:quadBezTo>
                  <a:pt x="15274" y="463"/>
                  <a:pt x="15274" y="479"/>
                </a:quadBezTo>
                <a:lnTo>
                  <a:pt x="14887" y="479"/>
                </a:lnTo>
                <a:quadBezTo>
                  <a:pt x="14892" y="564"/>
                  <a:pt x="14936" y="609"/>
                </a:quadBezTo>
                <a:quadBezTo>
                  <a:pt x="14979" y="655"/>
                  <a:pt x="15044" y="655"/>
                </a:quadBezTo>
                <a:quadBezTo>
                  <a:pt x="15092" y="655"/>
                  <a:pt x="15126" y="629"/>
                </a:quadBezTo>
                <a:quadBezTo>
                  <a:pt x="15161" y="604"/>
                  <a:pt x="15181" y="548"/>
                </a:quadBezTo>
                <a:close/>
                <a:moveTo>
                  <a:pt x="14892" y="406"/>
                </a:moveTo>
                <a:lnTo>
                  <a:pt x="15182" y="406"/>
                </a:lnTo>
                <a:quadBezTo>
                  <a:pt x="15176" y="341"/>
                  <a:pt x="15148" y="308"/>
                </a:quadBezTo>
                <a:quadBezTo>
                  <a:pt x="15106" y="257"/>
                  <a:pt x="15040" y="257"/>
                </a:quadBezTo>
                <a:quadBezTo>
                  <a:pt x="14979" y="257"/>
                  <a:pt x="14938" y="298"/>
                </a:quadBezTo>
                <a:quadBezTo>
                  <a:pt x="14896" y="338"/>
                  <a:pt x="14892" y="406"/>
                </a:quadBezTo>
                <a:close/>
                <a:moveTo>
                  <a:pt x="15382" y="197"/>
                </a:moveTo>
                <a:lnTo>
                  <a:pt x="15470" y="197"/>
                </a:lnTo>
                <a:lnTo>
                  <a:pt x="15470" y="413"/>
                </a:lnTo>
                <a:lnTo>
                  <a:pt x="15714" y="413"/>
                </a:lnTo>
                <a:lnTo>
                  <a:pt x="15714" y="197"/>
                </a:lnTo>
                <a:lnTo>
                  <a:pt x="15802" y="197"/>
                </a:lnTo>
                <a:lnTo>
                  <a:pt x="15802" y="715"/>
                </a:lnTo>
                <a:lnTo>
                  <a:pt x="15714" y="715"/>
                </a:lnTo>
                <a:lnTo>
                  <a:pt x="15714" y="485"/>
                </a:lnTo>
                <a:lnTo>
                  <a:pt x="15470" y="485"/>
                </a:lnTo>
                <a:lnTo>
                  <a:pt x="15470" y="715"/>
                </a:lnTo>
                <a:lnTo>
                  <a:pt x="15382" y="715"/>
                </a:lnTo>
                <a:lnTo>
                  <a:pt x="15382" y="197"/>
                </a:lnTo>
                <a:close/>
                <a:moveTo>
                  <a:pt x="16272" y="525"/>
                </a:moveTo>
                <a:lnTo>
                  <a:pt x="16359" y="537"/>
                </a:lnTo>
                <a:quadBezTo>
                  <a:pt x="16345" y="626"/>
                  <a:pt x="16286" y="677"/>
                </a:quadBezTo>
                <a:quadBezTo>
                  <a:pt x="16228" y="727"/>
                  <a:pt x="16143" y="727"/>
                </a:quadBezTo>
                <a:quadBezTo>
                  <a:pt x="16037" y="727"/>
                  <a:pt x="15972" y="658"/>
                </a:quadBezTo>
                <a:quadBezTo>
                  <a:pt x="15907" y="588"/>
                  <a:pt x="15907" y="458"/>
                </a:quadBezTo>
                <a:quadBezTo>
                  <a:pt x="15907" y="374"/>
                  <a:pt x="15935" y="311"/>
                </a:quadBezTo>
                <a:quadBezTo>
                  <a:pt x="15963" y="248"/>
                  <a:pt x="16020" y="217"/>
                </a:quadBezTo>
                <a:quadBezTo>
                  <a:pt x="16077" y="185"/>
                  <a:pt x="16144" y="185"/>
                </a:quadBezTo>
                <a:quadBezTo>
                  <a:pt x="16228" y="185"/>
                  <a:pt x="16282" y="228"/>
                </a:quadBezTo>
                <a:quadBezTo>
                  <a:pt x="16335" y="270"/>
                  <a:pt x="16351" y="349"/>
                </a:quadBezTo>
                <a:lnTo>
                  <a:pt x="16265" y="362"/>
                </a:lnTo>
                <a:quadBezTo>
                  <a:pt x="16253" y="310"/>
                  <a:pt x="16222" y="284"/>
                </a:quadBezTo>
                <a:quadBezTo>
                  <a:pt x="16191" y="257"/>
                  <a:pt x="16147" y="257"/>
                </a:quadBezTo>
                <a:quadBezTo>
                  <a:pt x="16081" y="257"/>
                  <a:pt x="16039" y="305"/>
                </a:quadBezTo>
                <a:quadBezTo>
                  <a:pt x="15998" y="353"/>
                  <a:pt x="15998" y="456"/>
                </a:quadBezTo>
                <a:quadBezTo>
                  <a:pt x="15998" y="560"/>
                  <a:pt x="16038" y="607"/>
                </a:quadBezTo>
                <a:quadBezTo>
                  <a:pt x="16078" y="655"/>
                  <a:pt x="16142" y="655"/>
                </a:quadBezTo>
                <a:quadBezTo>
                  <a:pt x="16194" y="655"/>
                  <a:pt x="16229" y="623"/>
                </a:quadBezTo>
                <a:quadBezTo>
                  <a:pt x="16263" y="591"/>
                  <a:pt x="16272" y="525"/>
                </a:quadBezTo>
                <a:close/>
                <a:moveTo>
                  <a:pt x="16434" y="197"/>
                </a:moveTo>
                <a:lnTo>
                  <a:pt x="16521" y="197"/>
                </a:lnTo>
                <a:lnTo>
                  <a:pt x="16521" y="421"/>
                </a:lnTo>
                <a:quadBezTo>
                  <a:pt x="16563" y="421"/>
                  <a:pt x="16580" y="405"/>
                </a:quadBezTo>
                <a:quadBezTo>
                  <a:pt x="16597" y="389"/>
                  <a:pt x="16630" y="311"/>
                </a:quadBezTo>
                <a:quadBezTo>
                  <a:pt x="16656" y="250"/>
                  <a:pt x="16672" y="230"/>
                </a:quadBezTo>
                <a:quadBezTo>
                  <a:pt x="16688" y="210"/>
                  <a:pt x="16709" y="204"/>
                </a:quadBezTo>
                <a:quadBezTo>
                  <a:pt x="16730" y="197"/>
                  <a:pt x="16776" y="197"/>
                </a:quadBezTo>
                <a:lnTo>
                  <a:pt x="16794" y="197"/>
                </a:lnTo>
                <a:lnTo>
                  <a:pt x="16794" y="270"/>
                </a:lnTo>
                <a:lnTo>
                  <a:pt x="16770" y="269"/>
                </a:lnTo>
                <a:quadBezTo>
                  <a:pt x="16735" y="269"/>
                  <a:pt x="16725" y="279"/>
                </a:quadBezTo>
                <a:quadBezTo>
                  <a:pt x="16715" y="290"/>
                  <a:pt x="16694" y="343"/>
                </a:quadBezTo>
                <a:quadBezTo>
                  <a:pt x="16674" y="394"/>
                  <a:pt x="16657" y="414"/>
                </a:quadBezTo>
                <a:quadBezTo>
                  <a:pt x="16641" y="433"/>
                  <a:pt x="16606" y="449"/>
                </a:quadBezTo>
                <a:quadBezTo>
                  <a:pt x="16663" y="464"/>
                  <a:pt x="16717" y="555"/>
                </a:quadBezTo>
                <a:lnTo>
                  <a:pt x="16813" y="715"/>
                </a:lnTo>
                <a:lnTo>
                  <a:pt x="16717" y="715"/>
                </a:lnTo>
                <a:lnTo>
                  <a:pt x="16623" y="555"/>
                </a:lnTo>
                <a:quadBezTo>
                  <a:pt x="16594" y="506"/>
                  <a:pt x="16573" y="491"/>
                </a:quadBezTo>
                <a:quadBezTo>
                  <a:pt x="16551" y="476"/>
                  <a:pt x="16521" y="476"/>
                </a:quadBezTo>
                <a:lnTo>
                  <a:pt x="16521" y="715"/>
                </a:lnTo>
                <a:lnTo>
                  <a:pt x="16434" y="715"/>
                </a:lnTo>
                <a:lnTo>
                  <a:pt x="16434" y="197"/>
                </a:lnTo>
                <a:close/>
                <a:moveTo>
                  <a:pt x="16872" y="197"/>
                </a:moveTo>
                <a:lnTo>
                  <a:pt x="16959" y="197"/>
                </a:lnTo>
                <a:lnTo>
                  <a:pt x="16959" y="592"/>
                </a:lnTo>
                <a:lnTo>
                  <a:pt x="17203" y="197"/>
                </a:lnTo>
                <a:lnTo>
                  <a:pt x="17298" y="197"/>
                </a:lnTo>
                <a:lnTo>
                  <a:pt x="17298" y="715"/>
                </a:lnTo>
                <a:lnTo>
                  <a:pt x="17210" y="715"/>
                </a:lnTo>
                <a:lnTo>
                  <a:pt x="17210" y="322"/>
                </a:lnTo>
                <a:lnTo>
                  <a:pt x="16966" y="715"/>
                </a:lnTo>
                <a:lnTo>
                  <a:pt x="16872" y="715"/>
                </a:lnTo>
                <a:lnTo>
                  <a:pt x="16872" y="197"/>
                </a:lnTo>
                <a:close/>
                <a:moveTo>
                  <a:pt x="17430" y="197"/>
                </a:moveTo>
                <a:lnTo>
                  <a:pt x="17518" y="197"/>
                </a:lnTo>
                <a:lnTo>
                  <a:pt x="17518" y="592"/>
                </a:lnTo>
                <a:lnTo>
                  <a:pt x="17762" y="197"/>
                </a:lnTo>
                <a:lnTo>
                  <a:pt x="17856" y="197"/>
                </a:lnTo>
                <a:lnTo>
                  <a:pt x="17856" y="715"/>
                </a:lnTo>
                <a:lnTo>
                  <a:pt x="17769" y="715"/>
                </a:lnTo>
                <a:lnTo>
                  <a:pt x="17769" y="322"/>
                </a:lnTo>
                <a:lnTo>
                  <a:pt x="17525" y="715"/>
                </a:lnTo>
                <a:lnTo>
                  <a:pt x="17430" y="715"/>
                </a:lnTo>
                <a:lnTo>
                  <a:pt x="17430" y="197"/>
                </a:lnTo>
                <a:close/>
                <a:moveTo>
                  <a:pt x="17740" y="0"/>
                </a:moveTo>
                <a:lnTo>
                  <a:pt x="17800" y="0"/>
                </a:lnTo>
                <a:quadBezTo>
                  <a:pt x="17793" y="62"/>
                  <a:pt x="17756" y="94"/>
                </a:quadBezTo>
                <a:quadBezTo>
                  <a:pt x="17718" y="127"/>
                  <a:pt x="17656" y="127"/>
                </a:quadBezTo>
                <a:quadBezTo>
                  <a:pt x="17594" y="127"/>
                  <a:pt x="17556" y="95"/>
                </a:quadBezTo>
                <a:quadBezTo>
                  <a:pt x="17519" y="62"/>
                  <a:pt x="17512" y="0"/>
                </a:quadBezTo>
                <a:lnTo>
                  <a:pt x="17572" y="0"/>
                </a:lnTo>
                <a:quadBezTo>
                  <a:pt x="17579" y="34"/>
                  <a:pt x="17599" y="50"/>
                </a:quadBezTo>
                <a:quadBezTo>
                  <a:pt x="17619" y="66"/>
                  <a:pt x="17653" y="66"/>
                </a:quadBezTo>
                <a:quadBezTo>
                  <a:pt x="17693" y="66"/>
                  <a:pt x="17713" y="51"/>
                </a:quadBezTo>
                <a:quadBezTo>
                  <a:pt x="17733" y="35"/>
                  <a:pt x="17740" y="0"/>
                </a:quadBezTo>
                <a:close/>
                <a:moveTo>
                  <a:pt x="18381" y="481"/>
                </a:moveTo>
                <a:lnTo>
                  <a:pt x="18381" y="412"/>
                </a:lnTo>
                <a:quadBezTo>
                  <a:pt x="18437" y="412"/>
                  <a:pt x="18457" y="408"/>
                </a:quadBezTo>
                <a:quadBezTo>
                  <a:pt x="18478" y="404"/>
                  <a:pt x="18496" y="384"/>
                </a:quadBezTo>
                <a:quadBezTo>
                  <a:pt x="18514" y="365"/>
                  <a:pt x="18514" y="335"/>
                </a:quadBezTo>
                <a:quadBezTo>
                  <a:pt x="18514" y="300"/>
                  <a:pt x="18490" y="279"/>
                </a:quadBezTo>
                <a:quadBezTo>
                  <a:pt x="18466" y="257"/>
                  <a:pt x="18429" y="257"/>
                </a:quadBezTo>
                <a:quadBezTo>
                  <a:pt x="18354" y="257"/>
                  <a:pt x="18325" y="345"/>
                </a:quadBezTo>
                <a:lnTo>
                  <a:pt x="18241" y="331"/>
                </a:lnTo>
                <a:quadBezTo>
                  <a:pt x="18280" y="185"/>
                  <a:pt x="18430" y="185"/>
                </a:quadBezTo>
                <a:quadBezTo>
                  <a:pt x="18513" y="185"/>
                  <a:pt x="18560" y="230"/>
                </a:quadBezTo>
                <a:quadBezTo>
                  <a:pt x="18607" y="276"/>
                  <a:pt x="18607" y="339"/>
                </a:quadBezTo>
                <a:quadBezTo>
                  <a:pt x="18607" y="402"/>
                  <a:pt x="18545" y="440"/>
                </a:quadBezTo>
                <a:quadBezTo>
                  <a:pt x="18584" y="461"/>
                  <a:pt x="18604" y="493"/>
                </a:quadBezTo>
                <a:quadBezTo>
                  <a:pt x="18624" y="526"/>
                  <a:pt x="18624" y="570"/>
                </a:quadBezTo>
                <a:quadBezTo>
                  <a:pt x="18624" y="640"/>
                  <a:pt x="18573" y="684"/>
                </a:quadBezTo>
                <a:quadBezTo>
                  <a:pt x="18522" y="727"/>
                  <a:pt x="18431" y="727"/>
                </a:quadBezTo>
                <a:quadBezTo>
                  <a:pt x="18253" y="727"/>
                  <a:pt x="18225" y="569"/>
                </a:quadBezTo>
                <a:lnTo>
                  <a:pt x="18308" y="552"/>
                </a:lnTo>
                <a:quadBezTo>
                  <a:pt x="18319" y="602"/>
                  <a:pt x="18353" y="629"/>
                </a:quadBezTo>
                <a:quadBezTo>
                  <a:pt x="18388" y="656"/>
                  <a:pt x="18432" y="656"/>
                </a:quadBezTo>
                <a:quadBezTo>
                  <a:pt x="18477" y="656"/>
                  <a:pt x="18506" y="631"/>
                </a:quadBezTo>
                <a:quadBezTo>
                  <a:pt x="18536" y="606"/>
                  <a:pt x="18536" y="567"/>
                </a:quadBezTo>
                <a:quadBezTo>
                  <a:pt x="18536" y="537"/>
                  <a:pt x="18517" y="514"/>
                </a:quadBezTo>
                <a:quadBezTo>
                  <a:pt x="18499" y="492"/>
                  <a:pt x="18478" y="486"/>
                </a:quadBezTo>
                <a:quadBezTo>
                  <a:pt x="18457" y="480"/>
                  <a:pt x="18401" y="480"/>
                </a:quadBezTo>
                <a:quadBezTo>
                  <a:pt x="18397" y="480"/>
                  <a:pt x="18381" y="481"/>
                </a:quadBezTo>
                <a:close/>
                <a:moveTo>
                  <a:pt x="18692" y="456"/>
                </a:moveTo>
                <a:quadBezTo>
                  <a:pt x="18692" y="312"/>
                  <a:pt x="18772" y="243"/>
                </a:quadBezTo>
                <a:quadBezTo>
                  <a:pt x="18839" y="185"/>
                  <a:pt x="18936" y="185"/>
                </a:quadBezTo>
                <a:quadBezTo>
                  <a:pt x="19042" y="185"/>
                  <a:pt x="19110" y="255"/>
                </a:quadBezTo>
                <a:quadBezTo>
                  <a:pt x="19178" y="325"/>
                  <a:pt x="19178" y="449"/>
                </a:quadBezTo>
                <a:quadBezTo>
                  <a:pt x="19178" y="549"/>
                  <a:pt x="19148" y="606"/>
                </a:quadBezTo>
                <a:quadBezTo>
                  <a:pt x="19118" y="664"/>
                  <a:pt x="19061" y="695"/>
                </a:quadBezTo>
                <a:quadBezTo>
                  <a:pt x="19003" y="727"/>
                  <a:pt x="18936" y="727"/>
                </a:quadBezTo>
                <a:quadBezTo>
                  <a:pt x="18827" y="727"/>
                  <a:pt x="18759" y="657"/>
                </a:quadBezTo>
                <a:quadBezTo>
                  <a:pt x="18692" y="587"/>
                  <a:pt x="18692" y="456"/>
                </a:quadBezTo>
                <a:close/>
                <a:moveTo>
                  <a:pt x="18783" y="456"/>
                </a:moveTo>
                <a:quadBezTo>
                  <a:pt x="18783" y="556"/>
                  <a:pt x="18826" y="605"/>
                </a:quadBezTo>
                <a:quadBezTo>
                  <a:pt x="18870" y="655"/>
                  <a:pt x="18936" y="655"/>
                </a:quadBezTo>
                <a:quadBezTo>
                  <a:pt x="19001" y="655"/>
                  <a:pt x="19044" y="605"/>
                </a:quadBezTo>
                <a:quadBezTo>
                  <a:pt x="19088" y="555"/>
                  <a:pt x="19088" y="453"/>
                </a:quadBezTo>
                <a:quadBezTo>
                  <a:pt x="19088" y="357"/>
                  <a:pt x="19044" y="307"/>
                </a:quadBezTo>
                <a:quadBezTo>
                  <a:pt x="19000" y="258"/>
                  <a:pt x="18936" y="258"/>
                </a:quadBezTo>
                <a:quadBezTo>
                  <a:pt x="18870" y="258"/>
                  <a:pt x="18826" y="307"/>
                </a:quadBezTo>
                <a:quadBezTo>
                  <a:pt x="18783" y="356"/>
                  <a:pt x="18783" y="456"/>
                </a:quadBezTo>
                <a:close/>
                <a:moveTo>
                  <a:pt x="19249" y="456"/>
                </a:moveTo>
                <a:quadBezTo>
                  <a:pt x="19249" y="312"/>
                  <a:pt x="19329" y="243"/>
                </a:quadBezTo>
                <a:quadBezTo>
                  <a:pt x="19395" y="185"/>
                  <a:pt x="19492" y="185"/>
                </a:quadBezTo>
                <a:quadBezTo>
                  <a:pt x="19599" y="185"/>
                  <a:pt x="19666" y="255"/>
                </a:quadBezTo>
                <a:quadBezTo>
                  <a:pt x="19734" y="325"/>
                  <a:pt x="19734" y="449"/>
                </a:quadBezTo>
                <a:quadBezTo>
                  <a:pt x="19734" y="549"/>
                  <a:pt x="19704" y="606"/>
                </a:quadBezTo>
                <a:quadBezTo>
                  <a:pt x="19674" y="664"/>
                  <a:pt x="19617" y="695"/>
                </a:quadBezTo>
                <a:quadBezTo>
                  <a:pt x="19560" y="727"/>
                  <a:pt x="19492" y="727"/>
                </a:quadBezTo>
                <a:quadBezTo>
                  <a:pt x="19383" y="727"/>
                  <a:pt x="19316" y="657"/>
                </a:quadBezTo>
                <a:quadBezTo>
                  <a:pt x="19249" y="587"/>
                  <a:pt x="19249" y="456"/>
                </a:quadBezTo>
                <a:close/>
                <a:moveTo>
                  <a:pt x="19339" y="456"/>
                </a:moveTo>
                <a:quadBezTo>
                  <a:pt x="19339" y="556"/>
                  <a:pt x="19382" y="605"/>
                </a:quadBezTo>
                <a:quadBezTo>
                  <a:pt x="19426" y="655"/>
                  <a:pt x="19492" y="655"/>
                </a:quadBezTo>
                <a:quadBezTo>
                  <a:pt x="19557" y="655"/>
                  <a:pt x="19601" y="605"/>
                </a:quadBezTo>
                <a:quadBezTo>
                  <a:pt x="19644" y="555"/>
                  <a:pt x="19644" y="453"/>
                </a:quadBezTo>
                <a:quadBezTo>
                  <a:pt x="19644" y="357"/>
                  <a:pt x="19600" y="307"/>
                </a:quadBezTo>
                <a:quadBezTo>
                  <a:pt x="19557" y="258"/>
                  <a:pt x="19492" y="258"/>
                </a:quadBezTo>
                <a:quadBezTo>
                  <a:pt x="19426" y="258"/>
                  <a:pt x="19382" y="307"/>
                </a:quadBezTo>
                <a:quadBezTo>
                  <a:pt x="19339" y="356"/>
                  <a:pt x="19339" y="456"/>
                </a:quadBezTo>
                <a:close/>
                <a:moveTo>
                  <a:pt x="19838" y="197"/>
                </a:moveTo>
                <a:lnTo>
                  <a:pt x="20247" y="197"/>
                </a:lnTo>
                <a:lnTo>
                  <a:pt x="20247" y="715"/>
                </a:lnTo>
                <a:lnTo>
                  <a:pt x="20159" y="715"/>
                </a:lnTo>
                <a:lnTo>
                  <a:pt x="20159" y="270"/>
                </a:lnTo>
                <a:lnTo>
                  <a:pt x="19926" y="270"/>
                </a:lnTo>
                <a:lnTo>
                  <a:pt x="19926" y="715"/>
                </a:lnTo>
                <a:lnTo>
                  <a:pt x="19838" y="715"/>
                </a:lnTo>
                <a:lnTo>
                  <a:pt x="19838" y="197"/>
                </a:lnTo>
                <a:close/>
                <a:moveTo>
                  <a:pt x="20717" y="651"/>
                </a:moveTo>
                <a:quadBezTo>
                  <a:pt x="20668" y="693"/>
                  <a:pt x="20623" y="710"/>
                </a:quadBezTo>
                <a:quadBezTo>
                  <a:pt x="20578" y="727"/>
                  <a:pt x="20526" y="727"/>
                </a:quadBezTo>
                <a:quadBezTo>
                  <a:pt x="20441" y="727"/>
                  <a:pt x="20395" y="685"/>
                </a:quadBezTo>
                <a:quadBezTo>
                  <a:pt x="20349" y="644"/>
                  <a:pt x="20349" y="579"/>
                </a:quadBezTo>
                <a:quadBezTo>
                  <a:pt x="20349" y="541"/>
                  <a:pt x="20366" y="509"/>
                </a:quadBezTo>
                <a:quadBezTo>
                  <a:pt x="20384" y="478"/>
                  <a:pt x="20412" y="458"/>
                </a:quadBezTo>
                <a:quadBezTo>
                  <a:pt x="20440" y="439"/>
                  <a:pt x="20475" y="430"/>
                </a:quadBezTo>
                <a:quadBezTo>
                  <a:pt x="20501" y="423"/>
                  <a:pt x="20553" y="416"/>
                </a:quadBezTo>
                <a:quadBezTo>
                  <a:pt x="20660" y="404"/>
                  <a:pt x="20710" y="386"/>
                </a:quadBezTo>
                <a:quadBezTo>
                  <a:pt x="20710" y="368"/>
                  <a:pt x="20710" y="363"/>
                </a:quadBezTo>
                <a:quadBezTo>
                  <a:pt x="20710" y="310"/>
                  <a:pt x="20686" y="288"/>
                </a:quadBezTo>
                <a:quadBezTo>
                  <a:pt x="20652" y="258"/>
                  <a:pt x="20585" y="258"/>
                </a:quadBezTo>
                <a:quadBezTo>
                  <a:pt x="20523" y="258"/>
                  <a:pt x="20494" y="280"/>
                </a:quadBezTo>
                <a:quadBezTo>
                  <a:pt x="20464" y="301"/>
                  <a:pt x="20450" y="356"/>
                </a:quadBezTo>
                <a:lnTo>
                  <a:pt x="20364" y="345"/>
                </a:lnTo>
                <a:quadBezTo>
                  <a:pt x="20376" y="290"/>
                  <a:pt x="20403" y="256"/>
                </a:quadBezTo>
                <a:quadBezTo>
                  <a:pt x="20430" y="222"/>
                  <a:pt x="20480" y="203"/>
                </a:quadBezTo>
                <a:quadBezTo>
                  <a:pt x="20531" y="185"/>
                  <a:pt x="20598" y="185"/>
                </a:quadBezTo>
                <a:quadBezTo>
                  <a:pt x="20665" y="185"/>
                  <a:pt x="20706" y="201"/>
                </a:quadBezTo>
                <a:quadBezTo>
                  <a:pt x="20748" y="216"/>
                  <a:pt x="20767" y="240"/>
                </a:quadBezTo>
                <a:quadBezTo>
                  <a:pt x="20787" y="264"/>
                  <a:pt x="20794" y="300"/>
                </a:quadBezTo>
                <a:quadBezTo>
                  <a:pt x="20799" y="322"/>
                  <a:pt x="20799" y="381"/>
                </a:quadBezTo>
                <a:lnTo>
                  <a:pt x="20799" y="498"/>
                </a:lnTo>
                <a:quadBezTo>
                  <a:pt x="20799" y="621"/>
                  <a:pt x="20804" y="653"/>
                </a:quadBezTo>
                <a:quadBezTo>
                  <a:pt x="20810" y="686"/>
                  <a:pt x="20827" y="715"/>
                </a:quadBezTo>
                <a:lnTo>
                  <a:pt x="20735" y="715"/>
                </a:lnTo>
                <a:quadBezTo>
                  <a:pt x="20721" y="688"/>
                  <a:pt x="20717" y="651"/>
                </a:quadBezTo>
                <a:close/>
                <a:moveTo>
                  <a:pt x="20710" y="455"/>
                </a:moveTo>
                <a:quadBezTo>
                  <a:pt x="20662" y="475"/>
                  <a:pt x="20566" y="488"/>
                </a:quadBezTo>
                <a:quadBezTo>
                  <a:pt x="20512" y="496"/>
                  <a:pt x="20490" y="506"/>
                </a:quadBezTo>
                <a:quadBezTo>
                  <a:pt x="20467" y="516"/>
                  <a:pt x="20455" y="534"/>
                </a:quadBezTo>
                <a:quadBezTo>
                  <a:pt x="20443" y="553"/>
                  <a:pt x="20443" y="576"/>
                </a:quadBezTo>
                <a:quadBezTo>
                  <a:pt x="20443" y="611"/>
                  <a:pt x="20469" y="635"/>
                </a:quadBezTo>
                <a:quadBezTo>
                  <a:pt x="20496" y="658"/>
                  <a:pt x="20547" y="658"/>
                </a:quadBezTo>
                <a:quadBezTo>
                  <a:pt x="20598" y="658"/>
                  <a:pt x="20638" y="636"/>
                </a:quadBezTo>
                <a:quadBezTo>
                  <a:pt x="20677" y="614"/>
                  <a:pt x="20696" y="575"/>
                </a:quadBezTo>
                <a:quadBezTo>
                  <a:pt x="20710" y="545"/>
                  <a:pt x="20710" y="487"/>
                </a:quadBezTo>
                <a:lnTo>
                  <a:pt x="20710" y="455"/>
                </a:lnTo>
                <a:close/>
                <a:moveTo>
                  <a:pt x="20935" y="914"/>
                </a:moveTo>
                <a:lnTo>
                  <a:pt x="20935" y="197"/>
                </a:lnTo>
                <a:lnTo>
                  <a:pt x="21015" y="197"/>
                </a:lnTo>
                <a:lnTo>
                  <a:pt x="21015" y="264"/>
                </a:lnTo>
                <a:quadBezTo>
                  <a:pt x="21043" y="225"/>
                  <a:pt x="21079" y="205"/>
                </a:quadBezTo>
                <a:quadBezTo>
                  <a:pt x="21115" y="185"/>
                  <a:pt x="21166" y="185"/>
                </a:quadBezTo>
                <a:quadBezTo>
                  <a:pt x="21232" y="185"/>
                  <a:pt x="21283" y="219"/>
                </a:quadBezTo>
                <a:quadBezTo>
                  <a:pt x="21333" y="253"/>
                  <a:pt x="21359" y="316"/>
                </a:quadBezTo>
                <a:quadBezTo>
                  <a:pt x="21385" y="378"/>
                  <a:pt x="21385" y="452"/>
                </a:quadBezTo>
                <a:quadBezTo>
                  <a:pt x="21385" y="532"/>
                  <a:pt x="21357" y="596"/>
                </a:quadBezTo>
                <a:quadBezTo>
                  <a:pt x="21328" y="659"/>
                  <a:pt x="21274" y="693"/>
                </a:quadBezTo>
                <a:quadBezTo>
                  <a:pt x="21219" y="727"/>
                  <a:pt x="21159" y="727"/>
                </a:quadBezTo>
                <a:quadBezTo>
                  <a:pt x="21115" y="727"/>
                  <a:pt x="21080" y="708"/>
                </a:quadBezTo>
                <a:quadBezTo>
                  <a:pt x="21045" y="690"/>
                  <a:pt x="21023" y="662"/>
                </a:quadBezTo>
                <a:lnTo>
                  <a:pt x="21023" y="914"/>
                </a:lnTo>
                <a:lnTo>
                  <a:pt x="20935" y="914"/>
                </a:lnTo>
                <a:close/>
                <a:moveTo>
                  <a:pt x="21015" y="459"/>
                </a:moveTo>
                <a:quadBezTo>
                  <a:pt x="21015" y="559"/>
                  <a:pt x="21055" y="607"/>
                </a:quadBezTo>
                <a:quadBezTo>
                  <a:pt x="21096" y="655"/>
                  <a:pt x="21153" y="655"/>
                </a:quadBezTo>
                <a:quadBezTo>
                  <a:pt x="21212" y="655"/>
                  <a:pt x="21254" y="605"/>
                </a:quadBezTo>
                <a:quadBezTo>
                  <a:pt x="21295" y="556"/>
                  <a:pt x="21295" y="452"/>
                </a:quadBezTo>
                <a:quadBezTo>
                  <a:pt x="21295" y="353"/>
                  <a:pt x="21255" y="303"/>
                </a:quadBezTo>
                <a:quadBezTo>
                  <a:pt x="21214" y="254"/>
                  <a:pt x="21157" y="254"/>
                </a:quadBezTo>
                <a:quadBezTo>
                  <a:pt x="21101" y="254"/>
                  <a:pt x="21058" y="306"/>
                </a:quadBezTo>
                <a:quadBezTo>
                  <a:pt x="21015" y="359"/>
                  <a:pt x="21015" y="459"/>
                </a:quadBezTo>
                <a:close/>
                <a:moveTo>
                  <a:pt x="21491" y="197"/>
                </a:moveTo>
                <a:lnTo>
                  <a:pt x="21579" y="197"/>
                </a:lnTo>
                <a:lnTo>
                  <a:pt x="21579" y="421"/>
                </a:lnTo>
                <a:quadBezTo>
                  <a:pt x="21621" y="421"/>
                  <a:pt x="21637" y="405"/>
                </a:quadBezTo>
                <a:quadBezTo>
                  <a:pt x="21654" y="389"/>
                  <a:pt x="21687" y="311"/>
                </a:quadBezTo>
                <a:quadBezTo>
                  <a:pt x="21713" y="250"/>
                  <a:pt x="21729" y="230"/>
                </a:quadBezTo>
                <a:quadBezTo>
                  <a:pt x="21745" y="210"/>
                  <a:pt x="21766" y="204"/>
                </a:quadBezTo>
                <a:quadBezTo>
                  <a:pt x="21787" y="197"/>
                  <a:pt x="21833" y="197"/>
                </a:quadBezTo>
                <a:lnTo>
                  <a:pt x="21851" y="197"/>
                </a:lnTo>
                <a:lnTo>
                  <a:pt x="21851" y="270"/>
                </a:lnTo>
                <a:lnTo>
                  <a:pt x="21827" y="269"/>
                </a:lnTo>
                <a:quadBezTo>
                  <a:pt x="21792" y="269"/>
                  <a:pt x="21782" y="279"/>
                </a:quadBezTo>
                <a:quadBezTo>
                  <a:pt x="21772" y="290"/>
                  <a:pt x="21751" y="343"/>
                </a:quadBezTo>
                <a:quadBezTo>
                  <a:pt x="21731" y="394"/>
                  <a:pt x="21714" y="414"/>
                </a:quadBezTo>
                <a:quadBezTo>
                  <a:pt x="21698" y="433"/>
                  <a:pt x="21663" y="449"/>
                </a:quadBezTo>
                <a:quadBezTo>
                  <a:pt x="21720" y="464"/>
                  <a:pt x="21774" y="555"/>
                </a:quadBezTo>
                <a:lnTo>
                  <a:pt x="21871" y="715"/>
                </a:lnTo>
                <a:lnTo>
                  <a:pt x="21774" y="715"/>
                </a:lnTo>
                <a:lnTo>
                  <a:pt x="21680" y="555"/>
                </a:lnTo>
                <a:quadBezTo>
                  <a:pt x="21651" y="506"/>
                  <a:pt x="21630" y="491"/>
                </a:quadBezTo>
                <a:quadBezTo>
                  <a:pt x="21608" y="476"/>
                  <a:pt x="21579" y="476"/>
                </a:quadBezTo>
                <a:lnTo>
                  <a:pt x="21579" y="715"/>
                </a:lnTo>
                <a:lnTo>
                  <a:pt x="21491" y="715"/>
                </a:lnTo>
                <a:lnTo>
                  <a:pt x="21491" y="197"/>
                </a:lnTo>
                <a:close/>
                <a:moveTo>
                  <a:pt x="21954" y="715"/>
                </a:moveTo>
                <a:lnTo>
                  <a:pt x="21954" y="615"/>
                </a:lnTo>
                <a:lnTo>
                  <a:pt x="22054" y="615"/>
                </a:lnTo>
                <a:lnTo>
                  <a:pt x="22054" y="715"/>
                </a:lnTo>
                <a:lnTo>
                  <a:pt x="21954" y="715"/>
                </a:lnTo>
                <a:close/>
                <a:moveTo>
                  <a:pt x="22497" y="0"/>
                </a:moveTo>
                <a:lnTo>
                  <a:pt x="23060" y="0"/>
                </a:lnTo>
                <a:lnTo>
                  <a:pt x="23060" y="715"/>
                </a:lnTo>
                <a:lnTo>
                  <a:pt x="22964" y="715"/>
                </a:lnTo>
                <a:lnTo>
                  <a:pt x="22964" y="84"/>
                </a:lnTo>
                <a:lnTo>
                  <a:pt x="22591" y="84"/>
                </a:lnTo>
                <a:lnTo>
                  <a:pt x="22591" y="715"/>
                </a:lnTo>
                <a:lnTo>
                  <a:pt x="22497" y="715"/>
                </a:lnTo>
                <a:lnTo>
                  <a:pt x="22497" y="0"/>
                </a:lnTo>
                <a:close/>
                <a:moveTo>
                  <a:pt x="23203" y="914"/>
                </a:moveTo>
                <a:lnTo>
                  <a:pt x="23203" y="197"/>
                </a:lnTo>
                <a:lnTo>
                  <a:pt x="23283" y="197"/>
                </a:lnTo>
                <a:lnTo>
                  <a:pt x="23283" y="264"/>
                </a:lnTo>
                <a:quadBezTo>
                  <a:pt x="23312" y="225"/>
                  <a:pt x="23347" y="205"/>
                </a:quadBezTo>
                <a:quadBezTo>
                  <a:pt x="23383" y="185"/>
                  <a:pt x="23434" y="185"/>
                </a:quadBezTo>
                <a:quadBezTo>
                  <a:pt x="23500" y="185"/>
                  <a:pt x="23551" y="219"/>
                </a:quadBezTo>
                <a:quadBezTo>
                  <a:pt x="23602" y="253"/>
                  <a:pt x="23627" y="316"/>
                </a:quadBezTo>
                <a:quadBezTo>
                  <a:pt x="23653" y="378"/>
                  <a:pt x="23653" y="452"/>
                </a:quadBezTo>
                <a:quadBezTo>
                  <a:pt x="23653" y="532"/>
                  <a:pt x="23625" y="596"/>
                </a:quadBezTo>
                <a:quadBezTo>
                  <a:pt x="23596" y="659"/>
                  <a:pt x="23542" y="693"/>
                </a:quadBezTo>
                <a:quadBezTo>
                  <a:pt x="23487" y="727"/>
                  <a:pt x="23427" y="727"/>
                </a:quadBezTo>
                <a:quadBezTo>
                  <a:pt x="23383" y="727"/>
                  <a:pt x="23348" y="708"/>
                </a:quadBezTo>
                <a:quadBezTo>
                  <a:pt x="23313" y="690"/>
                  <a:pt x="23291" y="662"/>
                </a:quadBezTo>
                <a:lnTo>
                  <a:pt x="23291" y="914"/>
                </a:lnTo>
                <a:lnTo>
                  <a:pt x="23203" y="914"/>
                </a:lnTo>
                <a:close/>
                <a:moveTo>
                  <a:pt x="23283" y="459"/>
                </a:moveTo>
                <a:quadBezTo>
                  <a:pt x="23283" y="559"/>
                  <a:pt x="23323" y="607"/>
                </a:quadBezTo>
                <a:quadBezTo>
                  <a:pt x="23364" y="655"/>
                  <a:pt x="23421" y="655"/>
                </a:quadBezTo>
                <a:quadBezTo>
                  <a:pt x="23480" y="655"/>
                  <a:pt x="23522" y="605"/>
                </a:quadBezTo>
                <a:quadBezTo>
                  <a:pt x="23563" y="556"/>
                  <a:pt x="23563" y="452"/>
                </a:quadBezTo>
                <a:quadBezTo>
                  <a:pt x="23563" y="353"/>
                  <a:pt x="23523" y="303"/>
                </a:quadBezTo>
                <a:quadBezTo>
                  <a:pt x="23482" y="254"/>
                  <a:pt x="23425" y="254"/>
                </a:quadBezTo>
                <a:quadBezTo>
                  <a:pt x="23369" y="254"/>
                  <a:pt x="23326" y="306"/>
                </a:quadBezTo>
                <a:quadBezTo>
                  <a:pt x="23283" y="359"/>
                  <a:pt x="23283" y="459"/>
                </a:quadBezTo>
                <a:close/>
                <a:moveTo>
                  <a:pt x="23759" y="197"/>
                </a:moveTo>
                <a:lnTo>
                  <a:pt x="23847" y="197"/>
                </a:lnTo>
                <a:lnTo>
                  <a:pt x="23847" y="592"/>
                </a:lnTo>
                <a:lnTo>
                  <a:pt x="24091" y="197"/>
                </a:lnTo>
                <a:lnTo>
                  <a:pt x="24186" y="197"/>
                </a:lnTo>
                <a:lnTo>
                  <a:pt x="24186" y="715"/>
                </a:lnTo>
                <a:lnTo>
                  <a:pt x="24098" y="715"/>
                </a:lnTo>
                <a:lnTo>
                  <a:pt x="24098" y="322"/>
                </a:lnTo>
                <a:lnTo>
                  <a:pt x="23854" y="715"/>
                </a:lnTo>
                <a:lnTo>
                  <a:pt x="23759" y="715"/>
                </a:lnTo>
                <a:lnTo>
                  <a:pt x="23759" y="197"/>
                </a:lnTo>
                <a:close/>
                <a:moveTo>
                  <a:pt x="24656" y="525"/>
                </a:moveTo>
                <a:lnTo>
                  <a:pt x="24743" y="537"/>
                </a:lnTo>
                <a:quadBezTo>
                  <a:pt x="24729" y="626"/>
                  <a:pt x="24670" y="677"/>
                </a:quadBezTo>
                <a:quadBezTo>
                  <a:pt x="24612" y="727"/>
                  <a:pt x="24527" y="727"/>
                </a:quadBezTo>
                <a:quadBezTo>
                  <a:pt x="24420" y="727"/>
                  <a:pt x="24356" y="658"/>
                </a:quadBezTo>
                <a:quadBezTo>
                  <a:pt x="24291" y="588"/>
                  <a:pt x="24291" y="458"/>
                </a:quadBezTo>
                <a:quadBezTo>
                  <a:pt x="24291" y="374"/>
                  <a:pt x="24319" y="311"/>
                </a:quadBezTo>
                <a:quadBezTo>
                  <a:pt x="24347" y="248"/>
                  <a:pt x="24403" y="217"/>
                </a:quadBezTo>
                <a:quadBezTo>
                  <a:pt x="24460" y="185"/>
                  <a:pt x="24527" y="185"/>
                </a:quadBezTo>
                <a:quadBezTo>
                  <a:pt x="24612" y="185"/>
                  <a:pt x="24666" y="228"/>
                </a:quadBezTo>
                <a:quadBezTo>
                  <a:pt x="24719" y="270"/>
                  <a:pt x="24734" y="349"/>
                </a:quadBezTo>
                <a:lnTo>
                  <a:pt x="24649" y="362"/>
                </a:lnTo>
                <a:quadBezTo>
                  <a:pt x="24637" y="310"/>
                  <a:pt x="24606" y="284"/>
                </a:quadBezTo>
                <a:quadBezTo>
                  <a:pt x="24575" y="257"/>
                  <a:pt x="24531" y="257"/>
                </a:quadBezTo>
                <a:quadBezTo>
                  <a:pt x="24464" y="257"/>
                  <a:pt x="24423" y="305"/>
                </a:quadBezTo>
                <a:quadBezTo>
                  <a:pt x="24381" y="353"/>
                  <a:pt x="24381" y="456"/>
                </a:quadBezTo>
                <a:quadBezTo>
                  <a:pt x="24381" y="560"/>
                  <a:pt x="24421" y="607"/>
                </a:quadBezTo>
                <a:quadBezTo>
                  <a:pt x="24461" y="655"/>
                  <a:pt x="24526" y="655"/>
                </a:quadBezTo>
                <a:quadBezTo>
                  <a:pt x="24578" y="655"/>
                  <a:pt x="24612" y="623"/>
                </a:quadBezTo>
                <a:quadBezTo>
                  <a:pt x="24647" y="591"/>
                  <a:pt x="24656" y="525"/>
                </a:quadBezTo>
                <a:close/>
                <a:moveTo>
                  <a:pt x="24785" y="456"/>
                </a:moveTo>
                <a:quadBezTo>
                  <a:pt x="24785" y="312"/>
                  <a:pt x="24865" y="243"/>
                </a:quadBezTo>
                <a:quadBezTo>
                  <a:pt x="24932" y="185"/>
                  <a:pt x="25028" y="185"/>
                </a:quadBezTo>
                <a:quadBezTo>
                  <a:pt x="25135" y="185"/>
                  <a:pt x="25203" y="255"/>
                </a:quadBezTo>
                <a:quadBezTo>
                  <a:pt x="25271" y="325"/>
                  <a:pt x="25271" y="449"/>
                </a:quadBezTo>
                <a:quadBezTo>
                  <a:pt x="25271" y="549"/>
                  <a:pt x="25241" y="606"/>
                </a:quadBezTo>
                <a:quadBezTo>
                  <a:pt x="25211" y="664"/>
                  <a:pt x="25153" y="695"/>
                </a:quadBezTo>
                <a:quadBezTo>
                  <a:pt x="25096" y="727"/>
                  <a:pt x="25028" y="727"/>
                </a:quadBezTo>
                <a:quadBezTo>
                  <a:pt x="24919" y="727"/>
                  <a:pt x="24852" y="657"/>
                </a:quadBezTo>
                <a:quadBezTo>
                  <a:pt x="24785" y="587"/>
                  <a:pt x="24785" y="456"/>
                </a:quadBezTo>
                <a:close/>
                <a:moveTo>
                  <a:pt x="24875" y="456"/>
                </a:moveTo>
                <a:quadBezTo>
                  <a:pt x="24875" y="556"/>
                  <a:pt x="24919" y="605"/>
                </a:quadBezTo>
                <a:quadBezTo>
                  <a:pt x="24962" y="655"/>
                  <a:pt x="25028" y="655"/>
                </a:quadBezTo>
                <a:quadBezTo>
                  <a:pt x="25094" y="655"/>
                  <a:pt x="25137" y="605"/>
                </a:quadBezTo>
                <a:quadBezTo>
                  <a:pt x="25181" y="555"/>
                  <a:pt x="25181" y="453"/>
                </a:quadBezTo>
                <a:quadBezTo>
                  <a:pt x="25181" y="357"/>
                  <a:pt x="25137" y="307"/>
                </a:quadBezTo>
                <a:quadBezTo>
                  <a:pt x="25093" y="258"/>
                  <a:pt x="25028" y="258"/>
                </a:quadBezTo>
                <a:quadBezTo>
                  <a:pt x="24962" y="258"/>
                  <a:pt x="24919" y="307"/>
                </a:quadBezTo>
                <a:quadBezTo>
                  <a:pt x="24875" y="356"/>
                  <a:pt x="24875" y="456"/>
                </a:quadBezTo>
                <a:close/>
                <a:moveTo>
                  <a:pt x="25729" y="548"/>
                </a:moveTo>
                <a:lnTo>
                  <a:pt x="25820" y="560"/>
                </a:lnTo>
                <a:quadBezTo>
                  <a:pt x="25798" y="639"/>
                  <a:pt x="25740" y="683"/>
                </a:quadBezTo>
                <a:quadBezTo>
                  <a:pt x="25682" y="727"/>
                  <a:pt x="25592" y="727"/>
                </a:quadBezTo>
                <a:quadBezTo>
                  <a:pt x="25478" y="727"/>
                  <a:pt x="25411" y="657"/>
                </a:quadBezTo>
                <a:quadBezTo>
                  <a:pt x="25345" y="587"/>
                  <a:pt x="25345" y="460"/>
                </a:quadBezTo>
                <a:quadBezTo>
                  <a:pt x="25345" y="330"/>
                  <a:pt x="25412" y="257"/>
                </a:quadBezTo>
                <a:quadBezTo>
                  <a:pt x="25479" y="185"/>
                  <a:pt x="25587" y="185"/>
                </a:quadBezTo>
                <a:quadBezTo>
                  <a:pt x="25691" y="185"/>
                  <a:pt x="25757" y="256"/>
                </a:quadBezTo>
                <a:quadBezTo>
                  <a:pt x="25823" y="327"/>
                  <a:pt x="25823" y="455"/>
                </a:quadBezTo>
                <a:quadBezTo>
                  <a:pt x="25823" y="463"/>
                  <a:pt x="25822" y="479"/>
                </a:quadBezTo>
                <a:lnTo>
                  <a:pt x="25436" y="479"/>
                </a:lnTo>
                <a:quadBezTo>
                  <a:pt x="25440" y="564"/>
                  <a:pt x="25484" y="609"/>
                </a:quadBezTo>
                <a:quadBezTo>
                  <a:pt x="25527" y="655"/>
                  <a:pt x="25592" y="655"/>
                </a:quadBezTo>
                <a:quadBezTo>
                  <a:pt x="25641" y="655"/>
                  <a:pt x="25675" y="629"/>
                </a:quadBezTo>
                <a:quadBezTo>
                  <a:pt x="25709" y="604"/>
                  <a:pt x="25729" y="548"/>
                </a:quadBezTo>
                <a:close/>
                <a:moveTo>
                  <a:pt x="25440" y="406"/>
                </a:moveTo>
                <a:lnTo>
                  <a:pt x="25730" y="406"/>
                </a:lnTo>
                <a:quadBezTo>
                  <a:pt x="25724" y="341"/>
                  <a:pt x="25697" y="308"/>
                </a:quadBezTo>
                <a:quadBezTo>
                  <a:pt x="25655" y="257"/>
                  <a:pt x="25588" y="257"/>
                </a:quadBezTo>
                <a:quadBezTo>
                  <a:pt x="25527" y="257"/>
                  <a:pt x="25486" y="298"/>
                </a:quadBezTo>
                <a:quadBezTo>
                  <a:pt x="25445" y="338"/>
                  <a:pt x="25440" y="406"/>
                </a:quadBezTo>
                <a:close/>
                <a:moveTo>
                  <a:pt x="26000" y="197"/>
                </a:moveTo>
                <a:lnTo>
                  <a:pt x="26361" y="197"/>
                </a:lnTo>
                <a:lnTo>
                  <a:pt x="26361" y="643"/>
                </a:lnTo>
                <a:lnTo>
                  <a:pt x="26417" y="643"/>
                </a:lnTo>
                <a:lnTo>
                  <a:pt x="26417" y="862"/>
                </a:lnTo>
                <a:lnTo>
                  <a:pt x="26345" y="862"/>
                </a:lnTo>
                <a:lnTo>
                  <a:pt x="26345" y="715"/>
                </a:lnTo>
                <a:lnTo>
                  <a:pt x="25937" y="715"/>
                </a:lnTo>
                <a:lnTo>
                  <a:pt x="25937" y="862"/>
                </a:lnTo>
                <a:lnTo>
                  <a:pt x="25864" y="862"/>
                </a:lnTo>
                <a:lnTo>
                  <a:pt x="25864" y="643"/>
                </a:lnTo>
                <a:lnTo>
                  <a:pt x="25911" y="643"/>
                </a:lnTo>
                <a:quadBezTo>
                  <a:pt x="26003" y="517"/>
                  <a:pt x="26000" y="197"/>
                </a:quadBezTo>
                <a:close/>
                <a:moveTo>
                  <a:pt x="26073" y="270"/>
                </a:moveTo>
                <a:quadBezTo>
                  <a:pt x="26063" y="522"/>
                  <a:pt x="25995" y="643"/>
                </a:quadBezTo>
                <a:lnTo>
                  <a:pt x="26273" y="643"/>
                </a:lnTo>
                <a:lnTo>
                  <a:pt x="26273" y="270"/>
                </a:lnTo>
                <a:lnTo>
                  <a:pt x="26073" y="270"/>
                </a:lnTo>
                <a:close/>
                <a:moveTo>
                  <a:pt x="26514" y="197"/>
                </a:moveTo>
                <a:lnTo>
                  <a:pt x="26602" y="197"/>
                </a:lnTo>
                <a:lnTo>
                  <a:pt x="26602" y="592"/>
                </a:lnTo>
                <a:lnTo>
                  <a:pt x="26845" y="197"/>
                </a:lnTo>
                <a:lnTo>
                  <a:pt x="26940" y="197"/>
                </a:lnTo>
                <a:lnTo>
                  <a:pt x="26940" y="715"/>
                </a:lnTo>
                <a:lnTo>
                  <a:pt x="26852" y="715"/>
                </a:lnTo>
                <a:lnTo>
                  <a:pt x="26852" y="322"/>
                </a:lnTo>
                <a:lnTo>
                  <a:pt x="26608" y="715"/>
                </a:lnTo>
                <a:lnTo>
                  <a:pt x="26514" y="715"/>
                </a:lnTo>
                <a:lnTo>
                  <a:pt x="26514" y="197"/>
                </a:lnTo>
                <a:close/>
                <a:moveTo>
                  <a:pt x="27073" y="197"/>
                </a:moveTo>
                <a:lnTo>
                  <a:pt x="27161" y="197"/>
                </a:lnTo>
                <a:lnTo>
                  <a:pt x="27161" y="413"/>
                </a:lnTo>
                <a:lnTo>
                  <a:pt x="27404" y="413"/>
                </a:lnTo>
                <a:lnTo>
                  <a:pt x="27404" y="197"/>
                </a:lnTo>
                <a:lnTo>
                  <a:pt x="27492" y="197"/>
                </a:lnTo>
                <a:lnTo>
                  <a:pt x="27492" y="715"/>
                </a:lnTo>
                <a:lnTo>
                  <a:pt x="27404" y="715"/>
                </a:lnTo>
                <a:lnTo>
                  <a:pt x="27404" y="485"/>
                </a:lnTo>
                <a:lnTo>
                  <a:pt x="27161" y="485"/>
                </a:lnTo>
                <a:lnTo>
                  <a:pt x="27161" y="715"/>
                </a:lnTo>
                <a:lnTo>
                  <a:pt x="27073" y="715"/>
                </a:lnTo>
                <a:lnTo>
                  <a:pt x="27073" y="197"/>
                </a:lnTo>
                <a:close/>
                <a:moveTo>
                  <a:pt x="28033" y="197"/>
                </a:moveTo>
                <a:lnTo>
                  <a:pt x="28033" y="715"/>
                </a:lnTo>
                <a:lnTo>
                  <a:pt x="27945" y="715"/>
                </a:lnTo>
                <a:lnTo>
                  <a:pt x="27945" y="513"/>
                </a:lnTo>
                <a:lnTo>
                  <a:pt x="27895" y="513"/>
                </a:lnTo>
                <a:quadBezTo>
                  <a:pt x="27848" y="513"/>
                  <a:pt x="27825" y="525"/>
                </a:quadBezTo>
                <a:quadBezTo>
                  <a:pt x="27803" y="537"/>
                  <a:pt x="27759" y="602"/>
                </a:quadBezTo>
                <a:lnTo>
                  <a:pt x="27683" y="715"/>
                </a:lnTo>
                <a:lnTo>
                  <a:pt x="27574" y="715"/>
                </a:lnTo>
                <a:lnTo>
                  <a:pt x="27668" y="576"/>
                </a:lnTo>
                <a:quadBezTo>
                  <a:pt x="27712" y="512"/>
                  <a:pt x="27755" y="503"/>
                </a:quadBezTo>
                <a:quadBezTo>
                  <a:pt x="27680" y="493"/>
                  <a:pt x="27643" y="449"/>
                </a:quadBezTo>
                <a:quadBezTo>
                  <a:pt x="27607" y="405"/>
                  <a:pt x="27607" y="348"/>
                </a:quadBezTo>
                <a:quadBezTo>
                  <a:pt x="27607" y="281"/>
                  <a:pt x="27654" y="239"/>
                </a:quadBezTo>
                <a:quadBezTo>
                  <a:pt x="27702" y="197"/>
                  <a:pt x="27792" y="197"/>
                </a:quadBezTo>
                <a:lnTo>
                  <a:pt x="28033" y="197"/>
                </a:lnTo>
                <a:close/>
                <a:moveTo>
                  <a:pt x="27945" y="270"/>
                </a:moveTo>
                <a:lnTo>
                  <a:pt x="27820" y="270"/>
                </a:lnTo>
                <a:quadBezTo>
                  <a:pt x="27742" y="270"/>
                  <a:pt x="27719" y="294"/>
                </a:quadBezTo>
                <a:quadBezTo>
                  <a:pt x="27696" y="318"/>
                  <a:pt x="27696" y="351"/>
                </a:quadBezTo>
                <a:quadBezTo>
                  <a:pt x="27696" y="397"/>
                  <a:pt x="27730" y="419"/>
                </a:quadBezTo>
                <a:quadBezTo>
                  <a:pt x="27763" y="441"/>
                  <a:pt x="27848" y="441"/>
                </a:quadBezTo>
                <a:lnTo>
                  <a:pt x="27945" y="441"/>
                </a:lnTo>
                <a:lnTo>
                  <a:pt x="27945" y="270"/>
                </a:lnTo>
                <a:close/>
                <a:moveTo>
                  <a:pt x="28166" y="197"/>
                </a:moveTo>
                <a:lnTo>
                  <a:pt x="28254" y="197"/>
                </a:lnTo>
                <a:lnTo>
                  <a:pt x="28254" y="592"/>
                </a:lnTo>
                <a:lnTo>
                  <a:pt x="28498" y="197"/>
                </a:lnTo>
                <a:lnTo>
                  <a:pt x="28592" y="197"/>
                </a:lnTo>
                <a:lnTo>
                  <a:pt x="28592" y="715"/>
                </a:lnTo>
                <a:lnTo>
                  <a:pt x="28504" y="715"/>
                </a:lnTo>
                <a:lnTo>
                  <a:pt x="28504" y="322"/>
                </a:lnTo>
                <a:lnTo>
                  <a:pt x="28261" y="715"/>
                </a:lnTo>
                <a:lnTo>
                  <a:pt x="28166" y="715"/>
                </a:lnTo>
                <a:lnTo>
                  <a:pt x="28166" y="197"/>
                </a:lnTo>
                <a:close/>
                <a:moveTo>
                  <a:pt x="28476" y="0"/>
                </a:moveTo>
                <a:lnTo>
                  <a:pt x="28536" y="0"/>
                </a:lnTo>
                <a:quadBezTo>
                  <a:pt x="28529" y="62"/>
                  <a:pt x="28491" y="94"/>
                </a:quadBezTo>
                <a:quadBezTo>
                  <a:pt x="28454" y="127"/>
                  <a:pt x="28392" y="127"/>
                </a:quadBezTo>
                <a:quadBezTo>
                  <a:pt x="28330" y="127"/>
                  <a:pt x="28292" y="95"/>
                </a:quadBezTo>
                <a:quadBezTo>
                  <a:pt x="28255" y="62"/>
                  <a:pt x="28248" y="0"/>
                </a:quadBezTo>
                <a:lnTo>
                  <a:pt x="28308" y="0"/>
                </a:lnTo>
                <a:quadBezTo>
                  <a:pt x="28314" y="34"/>
                  <a:pt x="28335" y="50"/>
                </a:quadBezTo>
                <a:quadBezTo>
                  <a:pt x="28355" y="66"/>
                  <a:pt x="28389" y="66"/>
                </a:quadBezTo>
                <a:quadBezTo>
                  <a:pt x="28429" y="66"/>
                  <a:pt x="28449" y="51"/>
                </a:quadBezTo>
                <a:quadBezTo>
                  <a:pt x="28469" y="35"/>
                  <a:pt x="28476" y="0"/>
                </a:quadBezTo>
                <a:close/>
                <a:moveTo>
                  <a:pt x="28677" y="197"/>
                </a:moveTo>
                <a:lnTo>
                  <a:pt x="29099" y="197"/>
                </a:lnTo>
                <a:lnTo>
                  <a:pt x="29099" y="270"/>
                </a:lnTo>
                <a:lnTo>
                  <a:pt x="28932" y="270"/>
                </a:lnTo>
                <a:lnTo>
                  <a:pt x="28932" y="715"/>
                </a:lnTo>
                <a:lnTo>
                  <a:pt x="28844" y="715"/>
                </a:lnTo>
                <a:lnTo>
                  <a:pt x="28844" y="270"/>
                </a:lnTo>
                <a:lnTo>
                  <a:pt x="28677" y="270"/>
                </a:lnTo>
                <a:lnTo>
                  <a:pt x="28677" y="197"/>
                </a:lnTo>
                <a:close/>
                <a:moveTo>
                  <a:pt x="29538" y="548"/>
                </a:moveTo>
                <a:lnTo>
                  <a:pt x="29628" y="560"/>
                </a:lnTo>
                <a:quadBezTo>
                  <a:pt x="29607" y="639"/>
                  <a:pt x="29549" y="683"/>
                </a:quadBezTo>
                <a:quadBezTo>
                  <a:pt x="29491" y="727"/>
                  <a:pt x="29400" y="727"/>
                </a:quadBezTo>
                <a:quadBezTo>
                  <a:pt x="29287" y="727"/>
                  <a:pt x="29220" y="657"/>
                </a:quadBezTo>
                <a:quadBezTo>
                  <a:pt x="29153" y="587"/>
                  <a:pt x="29153" y="460"/>
                </a:quadBezTo>
                <a:quadBezTo>
                  <a:pt x="29153" y="330"/>
                  <a:pt x="29221" y="257"/>
                </a:quadBezTo>
                <a:quadBezTo>
                  <a:pt x="29288" y="185"/>
                  <a:pt x="29395" y="185"/>
                </a:quadBezTo>
                <a:quadBezTo>
                  <a:pt x="29500" y="185"/>
                  <a:pt x="29565" y="256"/>
                </a:quadBezTo>
                <a:quadBezTo>
                  <a:pt x="29631" y="327"/>
                  <a:pt x="29631" y="455"/>
                </a:quadBezTo>
                <a:quadBezTo>
                  <a:pt x="29631" y="463"/>
                  <a:pt x="29631" y="479"/>
                </a:quadBezTo>
                <a:lnTo>
                  <a:pt x="29244" y="479"/>
                </a:lnTo>
                <a:quadBezTo>
                  <a:pt x="29249" y="564"/>
                  <a:pt x="29292" y="609"/>
                </a:quadBezTo>
                <a:quadBezTo>
                  <a:pt x="29336" y="655"/>
                  <a:pt x="29401" y="655"/>
                </a:quadBezTo>
                <a:quadBezTo>
                  <a:pt x="29449" y="655"/>
                  <a:pt x="29483" y="629"/>
                </a:quadBezTo>
                <a:quadBezTo>
                  <a:pt x="29518" y="604"/>
                  <a:pt x="29538" y="548"/>
                </a:quadBezTo>
                <a:close/>
                <a:moveTo>
                  <a:pt x="29249" y="406"/>
                </a:moveTo>
                <a:lnTo>
                  <a:pt x="29539" y="406"/>
                </a:lnTo>
                <a:quadBezTo>
                  <a:pt x="29533" y="341"/>
                  <a:pt x="29505" y="308"/>
                </a:quadBezTo>
                <a:quadBezTo>
                  <a:pt x="29463" y="257"/>
                  <a:pt x="29396" y="257"/>
                </a:quadBezTo>
                <a:quadBezTo>
                  <a:pt x="29336" y="257"/>
                  <a:pt x="29295" y="298"/>
                </a:quadBezTo>
                <a:quadBezTo>
                  <a:pt x="29253" y="338"/>
                  <a:pt x="29249" y="406"/>
                </a:quadBezTo>
                <a:close/>
                <a:moveTo>
                  <a:pt x="30077" y="525"/>
                </a:moveTo>
                <a:lnTo>
                  <a:pt x="30164" y="537"/>
                </a:lnTo>
                <a:quadBezTo>
                  <a:pt x="30149" y="626"/>
                  <a:pt x="30091" y="677"/>
                </a:quadBezTo>
                <a:quadBezTo>
                  <a:pt x="30033" y="727"/>
                  <a:pt x="29948" y="727"/>
                </a:quadBezTo>
                <a:quadBezTo>
                  <a:pt x="29841" y="727"/>
                  <a:pt x="29777" y="658"/>
                </a:quadBezTo>
                <a:quadBezTo>
                  <a:pt x="29712" y="588"/>
                  <a:pt x="29712" y="458"/>
                </a:quadBezTo>
                <a:quadBezTo>
                  <a:pt x="29712" y="374"/>
                  <a:pt x="29740" y="311"/>
                </a:quadBezTo>
                <a:quadBezTo>
                  <a:pt x="29768" y="248"/>
                  <a:pt x="29824" y="217"/>
                </a:quadBezTo>
                <a:quadBezTo>
                  <a:pt x="29881" y="185"/>
                  <a:pt x="29948" y="185"/>
                </a:quadBezTo>
                <a:quadBezTo>
                  <a:pt x="30033" y="185"/>
                  <a:pt x="30086" y="228"/>
                </a:quadBezTo>
                <a:quadBezTo>
                  <a:pt x="30140" y="270"/>
                  <a:pt x="30155" y="349"/>
                </a:quadBezTo>
                <a:lnTo>
                  <a:pt x="30070" y="362"/>
                </a:lnTo>
                <a:quadBezTo>
                  <a:pt x="30058" y="310"/>
                  <a:pt x="30027" y="284"/>
                </a:quadBezTo>
                <a:quadBezTo>
                  <a:pt x="29996" y="257"/>
                  <a:pt x="29952" y="257"/>
                </a:quadBezTo>
                <a:quadBezTo>
                  <a:pt x="29885" y="257"/>
                  <a:pt x="29844" y="305"/>
                </a:quadBezTo>
                <a:quadBezTo>
                  <a:pt x="29802" y="353"/>
                  <a:pt x="29802" y="456"/>
                </a:quadBezTo>
                <a:quadBezTo>
                  <a:pt x="29802" y="560"/>
                  <a:pt x="29842" y="607"/>
                </a:quadBezTo>
                <a:quadBezTo>
                  <a:pt x="29882" y="655"/>
                  <a:pt x="29947" y="655"/>
                </a:quadBezTo>
                <a:quadBezTo>
                  <a:pt x="29999" y="655"/>
                  <a:pt x="30033" y="623"/>
                </a:quadBezTo>
                <a:quadBezTo>
                  <a:pt x="30068" y="591"/>
                  <a:pt x="30077" y="525"/>
                </a:quadBezTo>
                <a:close/>
                <a:moveTo>
                  <a:pt x="30237" y="197"/>
                </a:moveTo>
                <a:lnTo>
                  <a:pt x="30325" y="197"/>
                </a:lnTo>
                <a:lnTo>
                  <a:pt x="30325" y="399"/>
                </a:lnTo>
                <a:lnTo>
                  <a:pt x="30437" y="399"/>
                </a:lnTo>
                <a:quadBezTo>
                  <a:pt x="30545" y="399"/>
                  <a:pt x="30604" y="442"/>
                </a:quadBezTo>
                <a:quadBezTo>
                  <a:pt x="30663" y="484"/>
                  <a:pt x="30663" y="558"/>
                </a:quadBezTo>
                <a:quadBezTo>
                  <a:pt x="30663" y="623"/>
                  <a:pt x="30614" y="669"/>
                </a:quadBezTo>
                <a:quadBezTo>
                  <a:pt x="30565" y="715"/>
                  <a:pt x="30457" y="715"/>
                </a:quadBezTo>
                <a:lnTo>
                  <a:pt x="30237" y="715"/>
                </a:lnTo>
                <a:lnTo>
                  <a:pt x="30237" y="197"/>
                </a:lnTo>
                <a:close/>
                <a:moveTo>
                  <a:pt x="30325" y="643"/>
                </a:moveTo>
                <a:lnTo>
                  <a:pt x="30417" y="643"/>
                </a:lnTo>
                <a:quadBezTo>
                  <a:pt x="30501" y="643"/>
                  <a:pt x="30537" y="623"/>
                </a:quadBezTo>
                <a:quadBezTo>
                  <a:pt x="30572" y="602"/>
                  <a:pt x="30572" y="559"/>
                </a:quadBezTo>
                <a:quadBezTo>
                  <a:pt x="30572" y="525"/>
                  <a:pt x="30546" y="499"/>
                </a:quadBezTo>
                <a:quadBezTo>
                  <a:pt x="30520" y="472"/>
                  <a:pt x="30429" y="472"/>
                </a:quadBezTo>
                <a:lnTo>
                  <a:pt x="30325" y="472"/>
                </a:lnTo>
                <a:lnTo>
                  <a:pt x="30325" y="643"/>
                </a:lnTo>
                <a:close/>
                <a:moveTo>
                  <a:pt x="31037" y="197"/>
                </a:moveTo>
                <a:lnTo>
                  <a:pt x="31125" y="197"/>
                </a:lnTo>
                <a:lnTo>
                  <a:pt x="31125" y="421"/>
                </a:lnTo>
                <a:quadBezTo>
                  <a:pt x="31167" y="421"/>
                  <a:pt x="31184" y="405"/>
                </a:quadBezTo>
                <a:quadBezTo>
                  <a:pt x="31201" y="389"/>
                  <a:pt x="31233" y="311"/>
                </a:quadBezTo>
                <a:quadBezTo>
                  <a:pt x="31259" y="250"/>
                  <a:pt x="31275" y="230"/>
                </a:quadBezTo>
                <a:quadBezTo>
                  <a:pt x="31291" y="210"/>
                  <a:pt x="31312" y="204"/>
                </a:quadBezTo>
                <a:quadBezTo>
                  <a:pt x="31333" y="197"/>
                  <a:pt x="31380" y="197"/>
                </a:quadBezTo>
                <a:lnTo>
                  <a:pt x="31397" y="197"/>
                </a:lnTo>
                <a:lnTo>
                  <a:pt x="31397" y="270"/>
                </a:lnTo>
                <a:lnTo>
                  <a:pt x="31373" y="269"/>
                </a:lnTo>
                <a:quadBezTo>
                  <a:pt x="31338" y="269"/>
                  <a:pt x="31329" y="279"/>
                </a:quadBezTo>
                <a:quadBezTo>
                  <a:pt x="31318" y="290"/>
                  <a:pt x="31297" y="343"/>
                </a:quadBezTo>
                <a:quadBezTo>
                  <a:pt x="31277" y="394"/>
                  <a:pt x="31261" y="414"/>
                </a:quadBezTo>
                <a:quadBezTo>
                  <a:pt x="31244" y="433"/>
                  <a:pt x="31209" y="449"/>
                </a:quadBezTo>
                <a:quadBezTo>
                  <a:pt x="31266" y="464"/>
                  <a:pt x="31321" y="555"/>
                </a:quadBezTo>
                <a:lnTo>
                  <a:pt x="31417" y="715"/>
                </a:lnTo>
                <a:lnTo>
                  <a:pt x="31320" y="715"/>
                </a:lnTo>
                <a:lnTo>
                  <a:pt x="31227" y="555"/>
                </a:lnTo>
                <a:quadBezTo>
                  <a:pt x="31198" y="506"/>
                  <a:pt x="31176" y="491"/>
                </a:quadBezTo>
                <a:quadBezTo>
                  <a:pt x="31155" y="476"/>
                  <a:pt x="31125" y="476"/>
                </a:quadBezTo>
                <a:lnTo>
                  <a:pt x="31125" y="715"/>
                </a:lnTo>
                <a:lnTo>
                  <a:pt x="31037" y="715"/>
                </a:lnTo>
                <a:lnTo>
                  <a:pt x="31037" y="197"/>
                </a:lnTo>
                <a:close/>
                <a:moveTo>
                  <a:pt x="31753" y="197"/>
                </a:moveTo>
                <a:lnTo>
                  <a:pt x="31841" y="197"/>
                </a:lnTo>
                <a:lnTo>
                  <a:pt x="31841" y="413"/>
                </a:lnTo>
                <a:lnTo>
                  <a:pt x="32085" y="413"/>
                </a:lnTo>
                <a:lnTo>
                  <a:pt x="32085" y="197"/>
                </a:lnTo>
                <a:lnTo>
                  <a:pt x="32173" y="197"/>
                </a:lnTo>
                <a:lnTo>
                  <a:pt x="32173" y="715"/>
                </a:lnTo>
                <a:lnTo>
                  <a:pt x="32085" y="715"/>
                </a:lnTo>
                <a:lnTo>
                  <a:pt x="32085" y="485"/>
                </a:lnTo>
                <a:lnTo>
                  <a:pt x="31841" y="485"/>
                </a:lnTo>
                <a:lnTo>
                  <a:pt x="31841" y="715"/>
                </a:lnTo>
                <a:lnTo>
                  <a:pt x="31753" y="715"/>
                </a:lnTo>
                <a:lnTo>
                  <a:pt x="31753" y="197"/>
                </a:lnTo>
                <a:close/>
                <a:moveTo>
                  <a:pt x="32644" y="651"/>
                </a:moveTo>
                <a:quadBezTo>
                  <a:pt x="32595" y="693"/>
                  <a:pt x="32549" y="710"/>
                </a:quadBezTo>
                <a:quadBezTo>
                  <a:pt x="32504" y="727"/>
                  <a:pt x="32453" y="727"/>
                </a:quadBezTo>
                <a:quadBezTo>
                  <a:pt x="32367" y="727"/>
                  <a:pt x="32321" y="685"/>
                </a:quadBezTo>
                <a:quadBezTo>
                  <a:pt x="32275" y="644"/>
                  <a:pt x="32275" y="579"/>
                </a:quadBezTo>
                <a:quadBezTo>
                  <a:pt x="32275" y="541"/>
                  <a:pt x="32293" y="509"/>
                </a:quadBezTo>
                <a:quadBezTo>
                  <a:pt x="32310" y="478"/>
                  <a:pt x="32338" y="458"/>
                </a:quadBezTo>
                <a:quadBezTo>
                  <a:pt x="32366" y="439"/>
                  <a:pt x="32401" y="430"/>
                </a:quadBezTo>
                <a:quadBezTo>
                  <a:pt x="32427" y="423"/>
                  <a:pt x="32479" y="416"/>
                </a:quadBezTo>
                <a:quadBezTo>
                  <a:pt x="32586" y="404"/>
                  <a:pt x="32636" y="386"/>
                </a:quadBezTo>
                <a:quadBezTo>
                  <a:pt x="32637" y="368"/>
                  <a:pt x="32637" y="363"/>
                </a:quadBezTo>
                <a:quadBezTo>
                  <a:pt x="32637" y="310"/>
                  <a:pt x="32612" y="288"/>
                </a:quadBezTo>
                <a:quadBezTo>
                  <a:pt x="32578" y="258"/>
                  <a:pt x="32512" y="258"/>
                </a:quadBezTo>
                <a:quadBezTo>
                  <a:pt x="32450" y="258"/>
                  <a:pt x="32420" y="280"/>
                </a:quadBezTo>
                <a:quadBezTo>
                  <a:pt x="32391" y="301"/>
                  <a:pt x="32376" y="356"/>
                </a:quadBezTo>
                <a:lnTo>
                  <a:pt x="32291" y="345"/>
                </a:lnTo>
                <a:quadBezTo>
                  <a:pt x="32302" y="290"/>
                  <a:pt x="32329" y="256"/>
                </a:quadBezTo>
                <a:quadBezTo>
                  <a:pt x="32356" y="222"/>
                  <a:pt x="32407" y="203"/>
                </a:quadBezTo>
                <a:quadBezTo>
                  <a:pt x="32458" y="185"/>
                  <a:pt x="32524" y="185"/>
                </a:quadBezTo>
                <a:quadBezTo>
                  <a:pt x="32591" y="185"/>
                  <a:pt x="32632" y="201"/>
                </a:quadBezTo>
                <a:quadBezTo>
                  <a:pt x="32674" y="216"/>
                  <a:pt x="32693" y="240"/>
                </a:quadBezTo>
                <a:quadBezTo>
                  <a:pt x="32713" y="264"/>
                  <a:pt x="32721" y="300"/>
                </a:quadBezTo>
                <a:quadBezTo>
                  <a:pt x="32725" y="322"/>
                  <a:pt x="32725" y="381"/>
                </a:quadBezTo>
                <a:lnTo>
                  <a:pt x="32725" y="498"/>
                </a:lnTo>
                <a:quadBezTo>
                  <a:pt x="32725" y="621"/>
                  <a:pt x="32731" y="653"/>
                </a:quadBezTo>
                <a:quadBezTo>
                  <a:pt x="32736" y="686"/>
                  <a:pt x="32753" y="715"/>
                </a:quadBezTo>
                <a:lnTo>
                  <a:pt x="32661" y="715"/>
                </a:lnTo>
                <a:quadBezTo>
                  <a:pt x="32647" y="688"/>
                  <a:pt x="32644" y="651"/>
                </a:quadBezTo>
                <a:close/>
                <a:moveTo>
                  <a:pt x="32636" y="455"/>
                </a:moveTo>
                <a:quadBezTo>
                  <a:pt x="32588" y="475"/>
                  <a:pt x="32493" y="488"/>
                </a:quadBezTo>
                <a:quadBezTo>
                  <a:pt x="32438" y="496"/>
                  <a:pt x="32416" y="506"/>
                </a:quadBezTo>
                <a:quadBezTo>
                  <a:pt x="32394" y="516"/>
                  <a:pt x="32381" y="534"/>
                </a:quadBezTo>
                <a:quadBezTo>
                  <a:pt x="32369" y="553"/>
                  <a:pt x="32369" y="576"/>
                </a:quadBezTo>
                <a:quadBezTo>
                  <a:pt x="32369" y="611"/>
                  <a:pt x="32396" y="635"/>
                </a:quadBezTo>
                <a:quadBezTo>
                  <a:pt x="32422" y="658"/>
                  <a:pt x="32474" y="658"/>
                </a:quadBezTo>
                <a:quadBezTo>
                  <a:pt x="32524" y="658"/>
                  <a:pt x="32564" y="636"/>
                </a:quadBezTo>
                <a:quadBezTo>
                  <a:pt x="32604" y="614"/>
                  <a:pt x="32622" y="575"/>
                </a:quadBezTo>
                <a:quadBezTo>
                  <a:pt x="32636" y="545"/>
                  <a:pt x="32636" y="487"/>
                </a:quadBezTo>
                <a:lnTo>
                  <a:pt x="32636" y="455"/>
                </a:lnTo>
                <a:close/>
                <a:moveTo>
                  <a:pt x="32864" y="197"/>
                </a:moveTo>
                <a:lnTo>
                  <a:pt x="33000" y="197"/>
                </a:lnTo>
                <a:lnTo>
                  <a:pt x="33137" y="612"/>
                </a:lnTo>
                <a:lnTo>
                  <a:pt x="33288" y="197"/>
                </a:lnTo>
                <a:lnTo>
                  <a:pt x="33415" y="197"/>
                </a:lnTo>
                <a:lnTo>
                  <a:pt x="33415" y="715"/>
                </a:lnTo>
                <a:lnTo>
                  <a:pt x="33327" y="715"/>
                </a:lnTo>
                <a:lnTo>
                  <a:pt x="33327" y="298"/>
                </a:lnTo>
                <a:lnTo>
                  <a:pt x="33173" y="715"/>
                </a:lnTo>
                <a:lnTo>
                  <a:pt x="33095" y="715"/>
                </a:lnTo>
                <a:lnTo>
                  <a:pt x="32950" y="278"/>
                </a:lnTo>
                <a:lnTo>
                  <a:pt x="32950" y="715"/>
                </a:lnTo>
                <a:lnTo>
                  <a:pt x="32864" y="715"/>
                </a:lnTo>
                <a:lnTo>
                  <a:pt x="32864" y="197"/>
                </a:lnTo>
                <a:close/>
                <a:moveTo>
                  <a:pt x="33574" y="715"/>
                </a:moveTo>
                <a:lnTo>
                  <a:pt x="33574" y="615"/>
                </a:lnTo>
                <a:lnTo>
                  <a:pt x="33674" y="615"/>
                </a:lnTo>
                <a:lnTo>
                  <a:pt x="33674" y="715"/>
                </a:lnTo>
                <a:lnTo>
                  <a:pt x="33574" y="715"/>
                </a:lnTo>
                <a:close/>
                <a:moveTo>
                  <a:pt x="33852" y="715"/>
                </a:moveTo>
                <a:lnTo>
                  <a:pt x="33852" y="615"/>
                </a:lnTo>
                <a:lnTo>
                  <a:pt x="33952" y="615"/>
                </a:lnTo>
                <a:lnTo>
                  <a:pt x="33952" y="715"/>
                </a:lnTo>
                <a:lnTo>
                  <a:pt x="33852" y="715"/>
                </a:lnTo>
                <a:close/>
              </a:path>
            </a:pathLst>
          </a:custGeom>
          <a:solidFill>
            <a:srgbClr val="134F5C"/>
          </a:solidFill>
          <a:ln w="9525" cap="flat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/>
          <p:nvPr/>
        </p:nvSpPr>
        <p:spPr>
          <a:xfrm>
            <a:off x="4429124" y="5000636"/>
            <a:ext cx="4676737" cy="1569630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А это наш старый знакомый воробей из стихотворения С.Я.Маршака "Где обедал воробей?"</a:t>
            </a:r>
          </a:p>
          <a:p>
            <a:pPr lvl="0" rtl="0"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Лучшего экскурсовода по зоопаркам </a:t>
            </a:r>
          </a:p>
          <a:p>
            <a:pPr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мы не нашли.</a:t>
            </a:r>
          </a:p>
        </p:txBody>
      </p:sp>
      <p:sp>
        <p:nvSpPr>
          <p:cNvPr id="59" name="Shape 59"/>
          <p:cNvSpPr/>
          <p:nvPr/>
        </p:nvSpPr>
        <p:spPr>
          <a:xfrm>
            <a:off x="3929058" y="3083908"/>
            <a:ext cx="3987435" cy="377409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60" name="Shape 60"/>
          <p:cNvSpPr txBox="1"/>
          <p:nvPr/>
        </p:nvSpPr>
        <p:spPr>
          <a:xfrm>
            <a:off x="2727383" y="2835100"/>
            <a:ext cx="3169799" cy="518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Козлова Татьяна Александровна , учитель биологии.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00194" y="2573825"/>
            <a:ext cx="4783499" cy="40007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ru" b="1" dirty="0">
                <a:latin typeface="Times New Roman" pitchFamily="18" charset="0"/>
                <a:cs typeface="Times New Roman" pitchFamily="18" charset="0"/>
              </a:rPr>
              <a:t>Руководители команды </a:t>
            </a:r>
            <a:r>
              <a:rPr lang="ru" b="1" dirty="0" smtClean="0">
                <a:latin typeface="Times New Roman" pitchFamily="18" charset="0"/>
                <a:cs typeface="Times New Roman" pitchFamily="18" charset="0"/>
              </a:rPr>
              <a:t>«ЭХО».</a:t>
            </a:r>
            <a:endParaRPr lang="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-43707" y="28246"/>
            <a:ext cx="9201784" cy="68291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" name="Выноска-облако 4"/>
          <p:cNvSpPr/>
          <p:nvPr/>
        </p:nvSpPr>
        <p:spPr>
          <a:xfrm>
            <a:off x="5286380" y="357166"/>
            <a:ext cx="3429024" cy="1714512"/>
          </a:xfrm>
          <a:prstGeom prst="cloudCallout">
            <a:avLst>
              <a:gd name="adj1" fmla="val 57897"/>
              <a:gd name="adj2" fmla="val 11837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Shape 254"/>
          <p:cNvSpPr txBox="1"/>
          <p:nvPr/>
        </p:nvSpPr>
        <p:spPr>
          <a:xfrm>
            <a:off x="5667375" y="487000"/>
            <a:ext cx="2931300" cy="1107965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ru" sz="2000" dirty="0">
                <a:latin typeface="Times New Roman" pitchFamily="18" charset="0"/>
                <a:cs typeface="Times New Roman" pitchFamily="18" charset="0"/>
              </a:rPr>
              <a:t>Иван и Максим не удержались и покормили верблюда травой.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 rot="-1305121">
            <a:off x="-148399" y="3657776"/>
            <a:ext cx="4267200" cy="2857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60" name="Shape 260"/>
          <p:cNvSpPr/>
          <p:nvPr/>
        </p:nvSpPr>
        <p:spPr>
          <a:xfrm rot="1328359">
            <a:off x="4887822" y="388175"/>
            <a:ext cx="4133215" cy="298009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61" name="Shape 261"/>
          <p:cNvSpPr/>
          <p:nvPr/>
        </p:nvSpPr>
        <p:spPr>
          <a:xfrm>
            <a:off x="58375" y="0"/>
            <a:ext cx="4855971" cy="357981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62" name="Shape 262"/>
          <p:cNvSpPr/>
          <p:nvPr/>
        </p:nvSpPr>
        <p:spPr>
          <a:xfrm>
            <a:off x="4066636" y="3630584"/>
            <a:ext cx="5073735" cy="321668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8" name="Выноска-облако 7"/>
          <p:cNvSpPr/>
          <p:nvPr/>
        </p:nvSpPr>
        <p:spPr>
          <a:xfrm>
            <a:off x="3143240" y="2571744"/>
            <a:ext cx="4000528" cy="1428760"/>
          </a:xfrm>
          <a:prstGeom prst="cloudCallout">
            <a:avLst>
              <a:gd name="adj1" fmla="val 97443"/>
              <a:gd name="adj2" fmla="val 26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Shape 264"/>
          <p:cNvSpPr txBox="1"/>
          <p:nvPr/>
        </p:nvSpPr>
        <p:spPr>
          <a:xfrm>
            <a:off x="3759300" y="2614775"/>
            <a:ext cx="2779200" cy="1285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ru" sz="2400" b="1" i="1" dirty="0">
                <a:latin typeface="Times New Roman" pitchFamily="18" charset="0"/>
                <a:cs typeface="Times New Roman" pitchFamily="18" charset="0"/>
              </a:rPr>
              <a:t>А от хищников им уходить </a:t>
            </a:r>
          </a:p>
          <a:p>
            <a:pPr algn="ctr">
              <a:buNone/>
            </a:pPr>
            <a:r>
              <a:rPr lang="ru" sz="2400" b="1" i="1" dirty="0">
                <a:latin typeface="Times New Roman" pitchFamily="18" charset="0"/>
                <a:cs typeface="Times New Roman" pitchFamily="18" charset="0"/>
              </a:rPr>
              <a:t>не хотелось!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носка-облако 11"/>
          <p:cNvSpPr/>
          <p:nvPr/>
        </p:nvSpPr>
        <p:spPr>
          <a:xfrm>
            <a:off x="0" y="0"/>
            <a:ext cx="6286512" cy="1785926"/>
          </a:xfrm>
          <a:prstGeom prst="cloudCallout">
            <a:avLst>
              <a:gd name="adj1" fmla="val 58359"/>
              <a:gd name="adj2" fmla="val 178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0" name="Shape 270"/>
          <p:cNvSpPr txBox="1"/>
          <p:nvPr/>
        </p:nvSpPr>
        <p:spPr>
          <a:xfrm>
            <a:off x="314922" y="321100"/>
            <a:ext cx="5828714" cy="1138743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ru" sz="2400" dirty="0" smtClean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Как </a:t>
            </a:r>
            <a:r>
              <a:rPr lang="ru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 думаете, животным в зоопарке </a:t>
            </a:r>
          </a:p>
          <a:p>
            <a:pPr lvl="0" algn="ctr" rtl="0">
              <a:buNone/>
            </a:pPr>
            <a:r>
              <a:rPr lang="ru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плохо или хорошо?</a:t>
            </a:r>
          </a:p>
          <a:p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1645975" y="1814975"/>
            <a:ext cx="7466400" cy="11474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Коллектив специалистов и обслуживающего персонала зоопарка делает всё возможное, чтобы создать необходимые условия для содержания своих питомцев, таких разных по образу жизни и биологическим особенностям.  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1465625" y="3273825"/>
            <a:ext cx="7659899" cy="11921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Зоопарки не только хранители дикой фауны, но и хорошее место для отдыха. Ведь живое общение с природой доставляет человеку много радости и даёт ему биологических и экологических знаний о разнообразном животном мире.</a:t>
            </a:r>
          </a:p>
          <a:p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1375275" y="4690300"/>
            <a:ext cx="7673699" cy="12996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Но животных жалко.Ведь они сидят в клетках. Животные могут только лишь перемещаться по маленькому участку огороженного пространства, а птицам и того хуже. Эх, их бы на свободу. Но многие теперь и не смогли бы жить по другому.</a:t>
            </a:r>
          </a:p>
        </p:txBody>
      </p:sp>
      <p:sp>
        <p:nvSpPr>
          <p:cNvPr id="274" name="Shape 274"/>
          <p:cNvSpPr/>
          <p:nvPr/>
        </p:nvSpPr>
        <p:spPr>
          <a:xfrm>
            <a:off x="108964" y="1473212"/>
            <a:ext cx="1455144" cy="143864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sp>
      <p:sp>
        <p:nvSpPr>
          <p:cNvPr id="275" name="Shape 275"/>
          <p:cNvSpPr/>
          <p:nvPr/>
        </p:nvSpPr>
        <p:spPr>
          <a:xfrm>
            <a:off x="214763" y="3104075"/>
            <a:ext cx="1243545" cy="128550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sp>
      <p:sp>
        <p:nvSpPr>
          <p:cNvPr id="276" name="Shape 276"/>
          <p:cNvSpPr/>
          <p:nvPr/>
        </p:nvSpPr>
        <p:spPr>
          <a:xfrm>
            <a:off x="46813" y="4598237"/>
            <a:ext cx="1295323" cy="133047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sp>
      <p:sp>
        <p:nvSpPr>
          <p:cNvPr id="277" name="Shape 277"/>
          <p:cNvSpPr txBox="1"/>
          <p:nvPr/>
        </p:nvSpPr>
        <p:spPr>
          <a:xfrm>
            <a:off x="214763" y="5989900"/>
            <a:ext cx="8503199" cy="732899"/>
          </a:xfrm>
          <a:prstGeom prst="rect">
            <a:avLst/>
          </a:prstGeom>
          <a:ln w="9525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Мы возвращаемся домой.  До новых встреч.</a:t>
            </a:r>
          </a:p>
        </p:txBody>
      </p:sp>
      <p:sp>
        <p:nvSpPr>
          <p:cNvPr id="278" name="Shape 278"/>
          <p:cNvSpPr/>
          <p:nvPr/>
        </p:nvSpPr>
        <p:spPr>
          <a:xfrm>
            <a:off x="5619807" y="-76200"/>
            <a:ext cx="3196491" cy="320023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/>
      <p:bldP spid="272" grpId="0"/>
      <p:bldP spid="273" grpId="0"/>
      <p:bldP spid="2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786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Над презентацией работали: Царёва Любовь Ивановна, учитель начальных классов МКОУ«</a:t>
            </a:r>
            <a:r>
              <a:rPr lang="ru-RU" dirty="0" err="1" smtClean="0"/>
              <a:t>Таскатлинская</a:t>
            </a:r>
            <a:r>
              <a:rPr lang="ru-RU" dirty="0" smtClean="0"/>
              <a:t> СОШ», структурного подразделения «Михайловская ООШ» и ребята из команды «ЭХО» (Экологический Хоровод).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1714488"/>
            <a:ext cx="78581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u="sng" dirty="0" smtClean="0">
              <a:hlinkClick r:id="rId2"/>
            </a:endParaRPr>
          </a:p>
          <a:p>
            <a:endParaRPr lang="ru-RU" u="sng" dirty="0" smtClean="0">
              <a:hlinkClick r:id="rId2"/>
            </a:endParaRPr>
          </a:p>
          <a:p>
            <a:endParaRPr lang="ru-RU" u="sng" dirty="0" smtClean="0">
              <a:hlinkClick r:id="rId2"/>
            </a:endParaRPr>
          </a:p>
          <a:p>
            <a:endParaRPr lang="ru-RU" u="sng" dirty="0" smtClean="0">
              <a:hlinkClick r:id="rId2"/>
            </a:endParaRPr>
          </a:p>
          <a:p>
            <a:r>
              <a:rPr lang="en-US" u="sng" dirty="0" smtClean="0">
                <a:hlinkClick r:id="rId2"/>
              </a:rPr>
              <a:t>http://zoo55.ru/image/tid/5</a:t>
            </a:r>
            <a:endParaRPr lang="ru-RU" u="sng" dirty="0" smtClean="0"/>
          </a:p>
          <a:p>
            <a:endParaRPr lang="ru-RU" u="sng" dirty="0" smtClean="0"/>
          </a:p>
          <a:p>
            <a:r>
              <a:rPr lang="en-US" dirty="0" smtClean="0">
                <a:hlinkClick r:id="rId3"/>
              </a:rPr>
              <a:t>http://www.bolzoo.ru</a:t>
            </a:r>
            <a:r>
              <a:rPr lang="ru-RU" dirty="0" smtClean="0"/>
              <a:t>   </a:t>
            </a:r>
          </a:p>
          <a:p>
            <a:endParaRPr lang="ru-RU" dirty="0" smtClean="0"/>
          </a:p>
          <a:p>
            <a:r>
              <a:rPr lang="en-US" dirty="0" smtClean="0">
                <a:hlinkClick r:id="rId4"/>
              </a:rPr>
              <a:t>http://900igr.net/fotografii/nasekomye-i-ptitsy/Gusi-i-lebedi.files/002-Gusi-i-lebedi.html</a:t>
            </a:r>
            <a:endParaRPr lang="ru-RU" dirty="0" smtClean="0"/>
          </a:p>
          <a:p>
            <a:endParaRPr lang="ru-RU" dirty="0" smtClean="0"/>
          </a:p>
          <a:p>
            <a:r>
              <a:rPr lang="en-US" u="sng" dirty="0" smtClean="0">
                <a:hlinkClick r:id="rId5"/>
              </a:rPr>
              <a:t>www.moscowzoo.ru</a:t>
            </a:r>
            <a:endParaRPr lang="ru-RU" u="sng" dirty="0" smtClean="0"/>
          </a:p>
          <a:p>
            <a:endParaRPr lang="ru-RU" u="sng" dirty="0" smtClean="0"/>
          </a:p>
          <a:p>
            <a:r>
              <a:rPr lang="en-US" u="sng" dirty="0" smtClean="0">
                <a:hlinkClick r:id="rId6"/>
              </a:rPr>
              <a:t>http://viki.rdf.ru/item/1150</a:t>
            </a:r>
            <a:r>
              <a:rPr lang="en-US" u="sng" dirty="0" smtClean="0">
                <a:hlinkClick r:id="rId6"/>
              </a:rPr>
              <a:t>/</a:t>
            </a:r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0" y="0"/>
            <a:ext cx="6858016" cy="2000240"/>
          </a:xfrm>
          <a:prstGeom prst="cloudCallout">
            <a:avLst>
              <a:gd name="adj1" fmla="val 52044"/>
              <a:gd name="adj2" fmla="val 343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Shape 67"/>
          <p:cNvSpPr/>
          <p:nvPr/>
        </p:nvSpPr>
        <p:spPr>
          <a:xfrm>
            <a:off x="5569050" y="10312"/>
            <a:ext cx="3548687" cy="35486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8" name="Shape 68"/>
          <p:cNvSpPr txBox="1"/>
          <p:nvPr/>
        </p:nvSpPr>
        <p:spPr>
          <a:xfrm>
            <a:off x="857075" y="315112"/>
            <a:ext cx="5918700" cy="1322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 b="1" i="1" dirty="0">
                <a:latin typeface="Times New Roman"/>
                <a:ea typeface="Times New Roman"/>
                <a:cs typeface="Times New Roman"/>
                <a:sym typeface="Times New Roman"/>
              </a:rPr>
              <a:t>Я готов  быть экскурсоводом. Но вашим пропуском в Большереченский зоопарк  будут ответы на  мои вопросы. Вы согласны?</a:t>
            </a:r>
          </a:p>
          <a:p>
            <a:pPr lvl="0" rtl="0">
              <a:buNone/>
            </a:pPr>
            <a:r>
              <a:rPr lang="ru" sz="1800" b="1" i="1" dirty="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" sz="7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</a:t>
            </a: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" sz="24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такое зоопарк?</a:t>
            </a:r>
          </a:p>
          <a:p>
            <a:endParaRPr/>
          </a:p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504013" y="5284037"/>
            <a:ext cx="1295323" cy="133047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0" name="Shape 70"/>
          <p:cNvSpPr/>
          <p:nvPr/>
        </p:nvSpPr>
        <p:spPr>
          <a:xfrm>
            <a:off x="367163" y="3789875"/>
            <a:ext cx="1243545" cy="128550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71" name="Shape 71"/>
          <p:cNvSpPr/>
          <p:nvPr/>
        </p:nvSpPr>
        <p:spPr>
          <a:xfrm>
            <a:off x="261364" y="2006612"/>
            <a:ext cx="1455144" cy="143864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72" name="Shape 72"/>
          <p:cNvSpPr txBox="1"/>
          <p:nvPr/>
        </p:nvSpPr>
        <p:spPr>
          <a:xfrm>
            <a:off x="1974400" y="2249075"/>
            <a:ext cx="6618900" cy="12254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ru" b="1"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ru" b="1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Зоопарк </a:t>
            </a:r>
            <a:r>
              <a:rPr lang="ru" b="1">
                <a:latin typeface="Verdana"/>
                <a:ea typeface="Verdana"/>
                <a:cs typeface="Verdana"/>
                <a:sym typeface="Verdana"/>
              </a:rPr>
              <a:t>– это сокращённое название зоологического парка, где в неволе содержат диких животных с целью их показа, изучения, сохранения и размножения. Это музей живой природы, в котором вы можете увидеть представителей животного мира всей планеты.</a:t>
            </a:r>
          </a:p>
          <a:p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1828200" y="3897125"/>
            <a:ext cx="6406200" cy="8903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ru" b="1"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ru" b="1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Зоопарк</a:t>
            </a:r>
            <a:r>
              <a:rPr lang="ru" b="1">
                <a:latin typeface="Verdana"/>
                <a:ea typeface="Verdana"/>
                <a:cs typeface="Verdana"/>
                <a:sym typeface="Verdana"/>
              </a:rPr>
              <a:t> – это научное учреждение, в котором изучают поведение образ жизни, способ питания, рост и развитие детёнышей животных. 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1918575" y="5398975"/>
            <a:ext cx="6546599" cy="126185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ru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" b="1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 Зоопарк </a:t>
            </a:r>
            <a:r>
              <a:rPr lang="ru" b="1" dirty="0">
                <a:latin typeface="Verdana"/>
                <a:ea typeface="Verdana"/>
                <a:cs typeface="Verdana"/>
                <a:sym typeface="Verdana"/>
              </a:rPr>
              <a:t>— одна из уникальных лабораторий по сохранению разнообразия животного мира и </a:t>
            </a:r>
            <a:r>
              <a:rPr lang="ru" b="1" dirty="0" smtClean="0">
                <a:latin typeface="Verdana"/>
                <a:ea typeface="Verdana"/>
                <a:cs typeface="Verdana"/>
                <a:sym typeface="Verdana"/>
              </a:rPr>
              <a:t>музей живой </a:t>
            </a:r>
            <a:r>
              <a:rPr lang="ru" b="1" dirty="0">
                <a:latin typeface="Verdana"/>
                <a:ea typeface="Verdana"/>
                <a:cs typeface="Verdana"/>
                <a:sym typeface="Verdana"/>
              </a:rPr>
              <a:t>природы, созданный человеком, является научно-просветительным учреждением.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ыноска-облако 19"/>
          <p:cNvSpPr/>
          <p:nvPr/>
        </p:nvSpPr>
        <p:spPr>
          <a:xfrm>
            <a:off x="0" y="0"/>
            <a:ext cx="6715140" cy="1214422"/>
          </a:xfrm>
          <a:prstGeom prst="cloudCallout">
            <a:avLst>
              <a:gd name="adj1" fmla="val 52007"/>
              <a:gd name="adj2" fmla="val 493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Shape 80"/>
          <p:cNvSpPr/>
          <p:nvPr/>
        </p:nvSpPr>
        <p:spPr>
          <a:xfrm>
            <a:off x="5874439" y="271687"/>
            <a:ext cx="2851673" cy="285167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2" name="Shape 82"/>
          <p:cNvSpPr/>
          <p:nvPr/>
        </p:nvSpPr>
        <p:spPr>
          <a:xfrm>
            <a:off x="1987700" y="1473782"/>
            <a:ext cx="4765200" cy="1169400"/>
          </a:xfrm>
          <a:prstGeom prst="rect">
            <a:avLst/>
          </a:prstGeom>
          <a:solidFill>
            <a:srgbClr val="F9CB9C"/>
          </a:solidFill>
          <a:ln w="19050" cap="flat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2219000" y="1625507"/>
            <a:ext cx="4380899" cy="8747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Роль зоопарков в наше время сама собой обусловливает их конкретные цели и задачи</a:t>
            </a:r>
          </a:p>
        </p:txBody>
      </p:sp>
      <p:cxnSp>
        <p:nvCxnSpPr>
          <p:cNvPr id="84" name="Shape 84"/>
          <p:cNvCxnSpPr/>
          <p:nvPr/>
        </p:nvCxnSpPr>
        <p:spPr>
          <a:xfrm rot="10800000" flipV="1">
            <a:off x="1535924" y="2643181"/>
            <a:ext cx="464308" cy="215917"/>
          </a:xfrm>
          <a:prstGeom prst="straightConnector1">
            <a:avLst/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5" name="Shape 85"/>
          <p:cNvCxnSpPr/>
          <p:nvPr/>
        </p:nvCxnSpPr>
        <p:spPr>
          <a:xfrm rot="5400000">
            <a:off x="1942449" y="2741459"/>
            <a:ext cx="1013317" cy="816762"/>
          </a:xfrm>
          <a:prstGeom prst="straightConnector1">
            <a:avLst/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6" name="Shape 86"/>
          <p:cNvCxnSpPr/>
          <p:nvPr/>
        </p:nvCxnSpPr>
        <p:spPr>
          <a:xfrm rot="5400000">
            <a:off x="2533183" y="3253975"/>
            <a:ext cx="1863792" cy="642206"/>
          </a:xfrm>
          <a:prstGeom prst="straightConnector1">
            <a:avLst/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7" name="Shape 87"/>
          <p:cNvCxnSpPr/>
          <p:nvPr/>
        </p:nvCxnSpPr>
        <p:spPr>
          <a:xfrm rot="5400000">
            <a:off x="3372261" y="4049671"/>
            <a:ext cx="2820542" cy="7564"/>
          </a:xfrm>
          <a:prstGeom prst="straightConnector1">
            <a:avLst/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" name="Shape 88"/>
          <p:cNvCxnSpPr/>
          <p:nvPr/>
        </p:nvCxnSpPr>
        <p:spPr>
          <a:xfrm>
            <a:off x="6752900" y="2441650"/>
            <a:ext cx="617399" cy="485399"/>
          </a:xfrm>
          <a:prstGeom prst="straightConnector1">
            <a:avLst/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9" name="Shape 89"/>
          <p:cNvCxnSpPr/>
          <p:nvPr/>
        </p:nvCxnSpPr>
        <p:spPr>
          <a:xfrm rot="16200000" flipH="1">
            <a:off x="4991912" y="3151963"/>
            <a:ext cx="1704368" cy="686805"/>
          </a:xfrm>
          <a:prstGeom prst="straightConnector1">
            <a:avLst/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0" name="Shape 90"/>
          <p:cNvSpPr/>
          <p:nvPr/>
        </p:nvSpPr>
        <p:spPr>
          <a:xfrm>
            <a:off x="200844" y="2840655"/>
            <a:ext cx="1730700" cy="562800"/>
          </a:xfrm>
          <a:prstGeom prst="roundRect">
            <a:avLst>
              <a:gd name="adj" fmla="val 49975"/>
            </a:avLst>
          </a:prstGeom>
          <a:solidFill>
            <a:srgbClr val="FCE5CD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отдых</a:t>
            </a:r>
          </a:p>
        </p:txBody>
      </p:sp>
      <p:sp>
        <p:nvSpPr>
          <p:cNvPr id="91" name="Shape 91"/>
          <p:cNvSpPr/>
          <p:nvPr/>
        </p:nvSpPr>
        <p:spPr>
          <a:xfrm>
            <a:off x="779726" y="3669118"/>
            <a:ext cx="2399699" cy="584999"/>
          </a:xfrm>
          <a:prstGeom prst="roundRect">
            <a:avLst>
              <a:gd name="adj" fmla="val 50000"/>
            </a:avLst>
          </a:prstGeom>
          <a:solidFill>
            <a:srgbClr val="FCE5CD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развлечение</a:t>
            </a:r>
          </a:p>
        </p:txBody>
      </p:sp>
      <p:sp>
        <p:nvSpPr>
          <p:cNvPr id="92" name="Shape 92"/>
          <p:cNvSpPr/>
          <p:nvPr/>
        </p:nvSpPr>
        <p:spPr>
          <a:xfrm>
            <a:off x="2072750" y="4509076"/>
            <a:ext cx="2534399" cy="598199"/>
          </a:xfrm>
          <a:prstGeom prst="roundRect">
            <a:avLst>
              <a:gd name="adj" fmla="val 50000"/>
            </a:avLst>
          </a:prstGeom>
          <a:solidFill>
            <a:srgbClr val="FCE5CD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просвещение</a:t>
            </a:r>
          </a:p>
        </p:txBody>
      </p:sp>
      <p:sp>
        <p:nvSpPr>
          <p:cNvPr id="93" name="Shape 93"/>
          <p:cNvSpPr/>
          <p:nvPr/>
        </p:nvSpPr>
        <p:spPr>
          <a:xfrm>
            <a:off x="3263023" y="5456875"/>
            <a:ext cx="3374099" cy="589200"/>
          </a:xfrm>
          <a:prstGeom prst="roundRect">
            <a:avLst>
              <a:gd name="adj" fmla="val 50000"/>
            </a:avLst>
          </a:prstGeom>
          <a:solidFill>
            <a:srgbClr val="FCE5CD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ru" sz="2400"/>
              <a:t>и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зучение животных</a:t>
            </a:r>
          </a:p>
        </p:txBody>
      </p:sp>
      <p:sp>
        <p:nvSpPr>
          <p:cNvPr id="94" name="Shape 94"/>
          <p:cNvSpPr/>
          <p:nvPr/>
        </p:nvSpPr>
        <p:spPr>
          <a:xfrm>
            <a:off x="4968350" y="4362314"/>
            <a:ext cx="3040799" cy="614099"/>
          </a:xfrm>
          <a:prstGeom prst="roundRect">
            <a:avLst>
              <a:gd name="adj" fmla="val 50000"/>
            </a:avLst>
          </a:prstGeom>
          <a:solidFill>
            <a:srgbClr val="FCE5CD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защита животных</a:t>
            </a:r>
          </a:p>
        </p:txBody>
      </p:sp>
      <p:sp>
        <p:nvSpPr>
          <p:cNvPr id="95" name="Shape 95"/>
          <p:cNvSpPr/>
          <p:nvPr/>
        </p:nvSpPr>
        <p:spPr>
          <a:xfrm>
            <a:off x="6035178" y="2979787"/>
            <a:ext cx="2910900" cy="615600"/>
          </a:xfrm>
          <a:prstGeom prst="roundRect">
            <a:avLst>
              <a:gd name="adj" fmla="val 50000"/>
            </a:avLst>
          </a:prstGeom>
          <a:solidFill>
            <a:srgbClr val="FCE5CD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охрана животных</a:t>
            </a:r>
          </a:p>
        </p:txBody>
      </p:sp>
      <p:sp>
        <p:nvSpPr>
          <p:cNvPr id="19" name="Shape 81"/>
          <p:cNvSpPr txBox="1"/>
          <p:nvPr/>
        </p:nvSpPr>
        <p:spPr>
          <a:xfrm>
            <a:off x="513904" y="85942"/>
            <a:ext cx="6347399" cy="10206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ru" sz="2400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чего нужны зоопарки, их цели и задачи?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14348" y="2000240"/>
            <a:ext cx="7929618" cy="4286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0" y="214314"/>
            <a:ext cx="6429388" cy="1428736"/>
          </a:xfrm>
          <a:prstGeom prst="cloudCallout">
            <a:avLst>
              <a:gd name="adj1" fmla="val 65177"/>
              <a:gd name="adj2" fmla="val 218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Shape 102"/>
          <p:cNvSpPr txBox="1"/>
          <p:nvPr/>
        </p:nvSpPr>
        <p:spPr>
          <a:xfrm>
            <a:off x="301243" y="357166"/>
            <a:ext cx="5944200" cy="124954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ru" sz="2400" b="1" dirty="0">
                <a:solidFill>
                  <a:schemeClr val="accent6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 каком году </a:t>
            </a:r>
            <a:r>
              <a:rPr lang="ru" sz="2400" b="1" dirty="0" smtClean="0">
                <a:solidFill>
                  <a:schemeClr val="accent6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возник</a:t>
            </a:r>
          </a:p>
          <a:p>
            <a:pPr marL="0" lvl="0" indent="0" algn="ctr" rtl="0">
              <a:lnSpc>
                <a:spcPct val="115000"/>
              </a:lnSpc>
              <a:buNone/>
            </a:pPr>
            <a:r>
              <a:rPr lang="ru" sz="2400" b="1" dirty="0" smtClean="0">
                <a:solidFill>
                  <a:schemeClr val="accent6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ru" sz="2400" b="1" dirty="0">
                <a:solidFill>
                  <a:schemeClr val="accent6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Большереченский зоопарк?</a:t>
            </a:r>
          </a:p>
          <a:p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6199337" y="85643"/>
            <a:ext cx="2752725" cy="2752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4" name="Shape 104"/>
          <p:cNvSpPr txBox="1"/>
          <p:nvPr/>
        </p:nvSpPr>
        <p:spPr>
          <a:xfrm>
            <a:off x="818125" y="2129923"/>
            <a:ext cx="7389600" cy="38163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ru" sz="1800" dirty="0">
                <a:latin typeface="Times New Roman" pitchFamily="18" charset="0"/>
                <a:cs typeface="Times New Roman" pitchFamily="18" charset="0"/>
              </a:rPr>
              <a:t>В июле 1983 года в посёлке Большеречье по инициативе председателя райисполкома Валерия Дмитриевича Соломатина на территории школы был образован зоопарк. Ребята, занимающиеся в школьном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 юннатском кружке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, стали охотно ухаживать за питомцами нового зоопарка. Руководили их работой Полина Андреевна Черненко, учитель биологии, и отец и сын Гуселетовы, местные любители животных. Осенью 1984 года в зоопарке насчитывалось около 40 видов животных: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 хищных,  копытных и  птиц. В 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этом же году зоопарк стал называться «Зоопарк дома пионеров».</a:t>
            </a:r>
          </a:p>
          <a:p>
            <a:pPr lvl="0" rtl="0">
              <a:buNone/>
            </a:pPr>
            <a:r>
              <a:rPr lang="ru" sz="2000" dirty="0"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     </a:t>
            </a:r>
            <a:r>
              <a:rPr lang="ru" sz="2000" b="1" dirty="0"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	</a:t>
            </a:r>
            <a:r>
              <a:rPr lang="ru" sz="2000" b="1" dirty="0">
                <a:solidFill>
                  <a:schemeClr val="accent6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Важной датой в «жизни» зоопарка стало 1 января 1987 года. Именно в этот день зоопарку был присвоен статус «государственный».</a:t>
            </a:r>
            <a:r>
              <a:rPr lang="ru" sz="20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428596" y="1643050"/>
            <a:ext cx="7786742" cy="1500198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-облако 26"/>
          <p:cNvSpPr/>
          <p:nvPr/>
        </p:nvSpPr>
        <p:spPr>
          <a:xfrm>
            <a:off x="0" y="0"/>
            <a:ext cx="7143768" cy="1571612"/>
          </a:xfrm>
          <a:prstGeom prst="cloudCallout">
            <a:avLst>
              <a:gd name="adj1" fmla="val 52513"/>
              <a:gd name="adj2" fmla="val 4125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Shape 111"/>
          <p:cNvSpPr/>
          <p:nvPr/>
        </p:nvSpPr>
        <p:spPr>
          <a:xfrm>
            <a:off x="6252512" y="49900"/>
            <a:ext cx="2752725" cy="2752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2" name="Shape 112"/>
          <p:cNvSpPr txBox="1"/>
          <p:nvPr/>
        </p:nvSpPr>
        <p:spPr>
          <a:xfrm>
            <a:off x="820140" y="481425"/>
            <a:ext cx="5895000" cy="9171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ru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Сколько видов животных он насчитывает?</a:t>
            </a:r>
          </a:p>
          <a:p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500034" y="1785925"/>
            <a:ext cx="7994085" cy="1231076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В зоопарке содержится около 200 видов, более 2000 экземпляров животных со всего земного шара. Из них 15 видов занесены в Красную книгу РФ и 41 вид в Красную книгу МСОП.</a:t>
            </a:r>
          </a:p>
          <a:p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56118" y="3627119"/>
            <a:ext cx="1729800" cy="587699"/>
          </a:xfrm>
          <a:prstGeom prst="roundRect">
            <a:avLst>
              <a:gd name="adj" fmla="val 50000"/>
            </a:avLst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Хищные животные</a:t>
            </a:r>
          </a:p>
        </p:txBody>
      </p:sp>
      <p:sp>
        <p:nvSpPr>
          <p:cNvPr id="115" name="Shape 115"/>
          <p:cNvSpPr/>
          <p:nvPr/>
        </p:nvSpPr>
        <p:spPr>
          <a:xfrm>
            <a:off x="1928794" y="3643314"/>
            <a:ext cx="1424999" cy="580199"/>
          </a:xfrm>
          <a:prstGeom prst="roundRect">
            <a:avLst>
              <a:gd name="adj" fmla="val 50000"/>
            </a:avLst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Копытные животные</a:t>
            </a:r>
          </a:p>
        </p:txBody>
      </p:sp>
      <p:sp>
        <p:nvSpPr>
          <p:cNvPr id="116" name="Shape 116"/>
          <p:cNvSpPr/>
          <p:nvPr/>
        </p:nvSpPr>
        <p:spPr>
          <a:xfrm>
            <a:off x="3672094" y="3639000"/>
            <a:ext cx="1049700" cy="587699"/>
          </a:xfrm>
          <a:prstGeom prst="roundRect">
            <a:avLst>
              <a:gd name="adj" fmla="val 47589"/>
            </a:avLst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Птицы</a:t>
            </a:r>
          </a:p>
        </p:txBody>
      </p:sp>
      <p:sp>
        <p:nvSpPr>
          <p:cNvPr id="117" name="Shape 117"/>
          <p:cNvSpPr/>
          <p:nvPr/>
        </p:nvSpPr>
        <p:spPr>
          <a:xfrm>
            <a:off x="5185425" y="3691400"/>
            <a:ext cx="1190400" cy="548099"/>
          </a:xfrm>
          <a:prstGeom prst="roundRect">
            <a:avLst>
              <a:gd name="adj" fmla="val 41474"/>
            </a:avLst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Обезьяны</a:t>
            </a:r>
          </a:p>
        </p:txBody>
      </p:sp>
      <p:sp>
        <p:nvSpPr>
          <p:cNvPr id="118" name="Shape 118"/>
          <p:cNvSpPr/>
          <p:nvPr/>
        </p:nvSpPr>
        <p:spPr>
          <a:xfrm>
            <a:off x="6613637" y="3691400"/>
            <a:ext cx="2153999" cy="561299"/>
          </a:xfrm>
          <a:prstGeom prst="roundRect">
            <a:avLst>
              <a:gd name="adj" fmla="val 50000"/>
            </a:avLst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Аквариум - терариум</a:t>
            </a:r>
          </a:p>
        </p:txBody>
      </p:sp>
      <p:sp>
        <p:nvSpPr>
          <p:cNvPr id="119" name="Shape 119"/>
          <p:cNvSpPr/>
          <p:nvPr/>
        </p:nvSpPr>
        <p:spPr>
          <a:xfrm>
            <a:off x="280603" y="4915600"/>
            <a:ext cx="1428750" cy="14287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0" name="Shape 120"/>
          <p:cNvSpPr/>
          <p:nvPr/>
        </p:nvSpPr>
        <p:spPr>
          <a:xfrm>
            <a:off x="1944475" y="4933448"/>
            <a:ext cx="1428750" cy="141250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21" name="Shape 121"/>
          <p:cNvSpPr/>
          <p:nvPr/>
        </p:nvSpPr>
        <p:spPr>
          <a:xfrm>
            <a:off x="3566350" y="4925325"/>
            <a:ext cx="1428750" cy="14287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22" name="Shape 122"/>
          <p:cNvSpPr/>
          <p:nvPr/>
        </p:nvSpPr>
        <p:spPr>
          <a:xfrm>
            <a:off x="5153025" y="4924425"/>
            <a:ext cx="1428750" cy="14287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23" name="Shape 123"/>
          <p:cNvSpPr/>
          <p:nvPr/>
        </p:nvSpPr>
        <p:spPr>
          <a:xfrm>
            <a:off x="6981825" y="4929208"/>
            <a:ext cx="1428750" cy="142875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cxnSp>
        <p:nvCxnSpPr>
          <p:cNvPr id="124" name="Shape 124"/>
          <p:cNvCxnSpPr>
            <a:endCxn id="114" idx="0"/>
          </p:cNvCxnSpPr>
          <p:nvPr/>
        </p:nvCxnSpPr>
        <p:spPr>
          <a:xfrm flipH="1">
            <a:off x="921018" y="2848619"/>
            <a:ext cx="3011700" cy="778499"/>
          </a:xfrm>
          <a:prstGeom prst="straightConnector1">
            <a:avLst/>
          </a:prstGeom>
          <a:noFill/>
        </p:spPr>
      </p:cxnSp>
      <p:cxnSp>
        <p:nvCxnSpPr>
          <p:cNvPr id="125" name="Shape 125"/>
          <p:cNvCxnSpPr/>
          <p:nvPr/>
        </p:nvCxnSpPr>
        <p:spPr>
          <a:xfrm>
            <a:off x="4419900" y="2780700"/>
            <a:ext cx="3389399" cy="910800"/>
          </a:xfrm>
          <a:prstGeom prst="straightConnector1">
            <a:avLst/>
          </a:prstGeom>
          <a:noFill/>
        </p:spPr>
      </p:cxnSp>
      <p:cxnSp>
        <p:nvCxnSpPr>
          <p:cNvPr id="126" name="Shape 126"/>
          <p:cNvCxnSpPr>
            <a:endCxn id="115" idx="0"/>
          </p:cNvCxnSpPr>
          <p:nvPr/>
        </p:nvCxnSpPr>
        <p:spPr>
          <a:xfrm flipH="1">
            <a:off x="2641293" y="2767914"/>
            <a:ext cx="1508399" cy="875399"/>
          </a:xfrm>
          <a:prstGeom prst="straightConnector1">
            <a:avLst/>
          </a:prstGeom>
          <a:noFill/>
        </p:spPr>
      </p:cxnSp>
      <p:cxnSp>
        <p:nvCxnSpPr>
          <p:cNvPr id="127" name="Shape 127"/>
          <p:cNvCxnSpPr>
            <a:endCxn id="116" idx="0"/>
          </p:cNvCxnSpPr>
          <p:nvPr/>
        </p:nvCxnSpPr>
        <p:spPr>
          <a:xfrm flipH="1">
            <a:off x="4196944" y="2746800"/>
            <a:ext cx="20699" cy="892199"/>
          </a:xfrm>
          <a:prstGeom prst="straightConnector1">
            <a:avLst/>
          </a:prstGeom>
          <a:noFill/>
        </p:spPr>
      </p:cxnSp>
      <p:cxnSp>
        <p:nvCxnSpPr>
          <p:cNvPr id="128" name="Shape 128"/>
          <p:cNvCxnSpPr>
            <a:endCxn id="117" idx="0"/>
          </p:cNvCxnSpPr>
          <p:nvPr/>
        </p:nvCxnSpPr>
        <p:spPr>
          <a:xfrm>
            <a:off x="4273724" y="2780599"/>
            <a:ext cx="1506900" cy="910800"/>
          </a:xfrm>
          <a:prstGeom prst="straightConnector1">
            <a:avLst/>
          </a:prstGeom>
          <a:noFill/>
        </p:spPr>
      </p:cxnSp>
      <p:sp>
        <p:nvSpPr>
          <p:cNvPr id="29" name="Стрелка вниз 28"/>
          <p:cNvSpPr/>
          <p:nvPr/>
        </p:nvSpPr>
        <p:spPr>
          <a:xfrm>
            <a:off x="642910" y="4286256"/>
            <a:ext cx="357190" cy="64294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428860" y="4357694"/>
            <a:ext cx="357190" cy="5715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4000496" y="4357694"/>
            <a:ext cx="357190" cy="5715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5572132" y="4357694"/>
            <a:ext cx="357190" cy="5715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7429520" y="4357694"/>
            <a:ext cx="357190" cy="5715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14282" y="1571612"/>
            <a:ext cx="7572428" cy="30003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857224" y="357166"/>
            <a:ext cx="6072230" cy="1214446"/>
          </a:xfrm>
          <a:prstGeom prst="cloudCallout">
            <a:avLst>
              <a:gd name="adj1" fmla="val 57090"/>
              <a:gd name="adj2" fmla="val 445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Shape 139"/>
          <p:cNvSpPr/>
          <p:nvPr/>
        </p:nvSpPr>
        <p:spPr>
          <a:xfrm>
            <a:off x="5889747" y="-59075"/>
            <a:ext cx="3316607" cy="331389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0" name="Shape 140"/>
          <p:cNvSpPr txBox="1"/>
          <p:nvPr/>
        </p:nvSpPr>
        <p:spPr>
          <a:xfrm>
            <a:off x="1532475" y="497671"/>
            <a:ext cx="5259600" cy="787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ru" sz="1800" b="1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
</a:t>
            </a:r>
          </a:p>
          <a:p>
            <a:endParaRPr/>
          </a:p>
          <a:p>
            <a:pPr lvl="0" algn="ctr" rtl="0">
              <a:buNone/>
            </a:pPr>
            <a:r>
              <a:rPr lang="ru" sz="2400" b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Молодцы !   Я готов отправиться с вами по зоопарку. </a:t>
            </a:r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260300" y="1543972"/>
            <a:ext cx="7323299" cy="253297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just" rtl="0">
              <a:lnSpc>
                <a:spcPct val="115000"/>
              </a:lnSpc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            Огромная радость зоопарка — рождение малышей! Рождение животных в неволе - большая удача. Но для Большереченского зоопарка это не редкость. Прибавление в семействе пони, волков, яков и уриалов.   Совсем недавно на свет появился маленький зубр.</a:t>
            </a:r>
          </a:p>
          <a:p>
            <a:pPr lvl="0" rtl="0">
              <a:lnSpc>
                <a:spcPct val="115000"/>
              </a:lnSpc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А тигры  подарили всем посетителям очаровательную радость — 2-х тигрят!</a:t>
            </a:r>
          </a:p>
          <a:p>
            <a:pPr lvl="0" rtl="0">
              <a:buNone/>
            </a:pPr>
            <a:r>
              <a:rPr lang="ru" dirty="0" smtClean="0">
                <a:latin typeface="Times New Roman"/>
                <a:ea typeface="Times New Roman"/>
                <a:cs typeface="Times New Roman"/>
                <a:sym typeface="Times New Roman"/>
              </a:rPr>
              <a:t> Африканские бегемоты порадовали 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всех сотрудников зоопарка и многочисленных посетителей рождением детёныша. </a:t>
            </a: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Магия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, а именно так назвали малышку, стала первым «сибирским» бегемотиком!</a:t>
            </a:r>
          </a:p>
          <a:p>
            <a:pPr lvl="0" algn="just" rtl="0">
              <a:lnSpc>
                <a:spcPct val="115000"/>
              </a:lnSpc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  У парочки сибирских волков по имени Тайга и Черныш родилось восемь волчат.  Полюбуйтесь! Какие красавцы!</a:t>
            </a:r>
          </a:p>
          <a:p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6082200" y="4064150"/>
            <a:ext cx="2931703" cy="219056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3" name="Shape 143"/>
          <p:cNvSpPr/>
          <p:nvPr/>
        </p:nvSpPr>
        <p:spPr>
          <a:xfrm>
            <a:off x="3934765" y="4558165"/>
            <a:ext cx="2299834" cy="229983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44" name="Shape 144"/>
          <p:cNvSpPr/>
          <p:nvPr/>
        </p:nvSpPr>
        <p:spPr>
          <a:xfrm>
            <a:off x="0" y="4661556"/>
            <a:ext cx="2093052" cy="209305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45" name="Shape 145"/>
          <p:cNvSpPr/>
          <p:nvPr/>
        </p:nvSpPr>
        <p:spPr>
          <a:xfrm>
            <a:off x="1952625" y="4116160"/>
            <a:ext cx="2086540" cy="208654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85786" y="142852"/>
            <a:ext cx="6000792" cy="3500462"/>
          </a:xfrm>
          <a:prstGeom prst="round2Diag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Shape 151"/>
          <p:cNvSpPr txBox="1"/>
          <p:nvPr/>
        </p:nvSpPr>
        <p:spPr>
          <a:xfrm>
            <a:off x="900400" y="214290"/>
            <a:ext cx="6043800" cy="2954625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ru" sz="2000" b="1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  </a:t>
            </a:r>
            <a:r>
              <a:rPr lang="ru" sz="2000" dirty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За годы существования зоопарка улучшилась материально-техническая  база: организован машинно-тракторный парк, построены новые павильоны и вольеры для содержания животных, появилось своё подсобное хозяйство. Пополняется коллекция зоопарка: рождается потомство, приобретаются и обмениваются новые животные. Несмотря на экономические трудности, коллекция зоопарка постоянно пополняется новыми видами. </a:t>
            </a:r>
          </a:p>
        </p:txBody>
      </p:sp>
      <p:sp>
        <p:nvSpPr>
          <p:cNvPr id="152" name="Shape 152"/>
          <p:cNvSpPr/>
          <p:nvPr/>
        </p:nvSpPr>
        <p:spPr>
          <a:xfrm>
            <a:off x="5889747" y="-59075"/>
            <a:ext cx="3316607" cy="331389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3" name="Shape 153"/>
          <p:cNvSpPr/>
          <p:nvPr/>
        </p:nvSpPr>
        <p:spPr>
          <a:xfrm>
            <a:off x="615475" y="3630475"/>
            <a:ext cx="2342971" cy="175041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4" name="Shape 154"/>
          <p:cNvSpPr txBox="1"/>
          <p:nvPr/>
        </p:nvSpPr>
        <p:spPr>
          <a:xfrm>
            <a:off x="299600" y="5429264"/>
            <a:ext cx="2700764" cy="923299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ru" sz="2400" b="1" dirty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Цирк </a:t>
            </a:r>
            <a:r>
              <a:rPr lang="ru" sz="2400" b="1" dirty="0" smtClean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подарил  </a:t>
            </a:r>
          </a:p>
          <a:p>
            <a:pPr algn="ctr">
              <a:buNone/>
            </a:pPr>
            <a:r>
              <a:rPr lang="ru" sz="2400" b="1" dirty="0" smtClean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Амурского тигра </a:t>
            </a:r>
            <a:endParaRPr lang="ru" sz="2400" b="1" dirty="0">
              <a:latin typeface="Times New Roman" pitchFamily="18" charset="0"/>
              <a:ea typeface="Verdana"/>
              <a:cs typeface="Times New Roman" pitchFamily="18" charset="0"/>
              <a:sym typeface="Verdana"/>
              <a:hlinkClick r:id="rId5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3142400" y="3444400"/>
            <a:ext cx="2524125" cy="18002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56" name="Shape 156"/>
          <p:cNvSpPr txBox="1"/>
          <p:nvPr/>
        </p:nvSpPr>
        <p:spPr>
          <a:xfrm>
            <a:off x="2976026" y="5143512"/>
            <a:ext cx="3033300" cy="1631185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ru" sz="2000" b="1" dirty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 Московском зоопарке закуплены предки домашних гусей — сухоносы.</a:t>
            </a:r>
          </a:p>
          <a:p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6223375" y="3126625"/>
            <a:ext cx="1950052" cy="195005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58" name="Shape 158"/>
          <p:cNvSpPr txBox="1"/>
          <p:nvPr/>
        </p:nvSpPr>
        <p:spPr>
          <a:xfrm>
            <a:off x="6143636" y="5000636"/>
            <a:ext cx="2823300" cy="1631185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ru" sz="2000" b="1" dirty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Приобретены </a:t>
            </a:r>
          </a:p>
          <a:p>
            <a:pPr lvl="0" algn="ctr" rtl="0">
              <a:buNone/>
            </a:pPr>
            <a:r>
              <a:rPr lang="ru" sz="2000" b="1" dirty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2 белых медведя в Санкт-Петербургском зоопарке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1438" y="1285860"/>
            <a:ext cx="6715140" cy="5500702"/>
          </a:xfrm>
          <a:prstGeom prst="round2Diag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214282" y="214314"/>
            <a:ext cx="5643602" cy="1285860"/>
          </a:xfrm>
          <a:prstGeom prst="cloudCallout">
            <a:avLst>
              <a:gd name="adj1" fmla="val 54778"/>
              <a:gd name="adj2" fmla="val 489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Shape 164"/>
          <p:cNvSpPr txBox="1"/>
          <p:nvPr/>
        </p:nvSpPr>
        <p:spPr>
          <a:xfrm>
            <a:off x="124099" y="1412807"/>
            <a:ext cx="6326100" cy="5573803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ru" sz="2400" b="1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Правила поведения в зоопарке.</a:t>
            </a:r>
          </a:p>
          <a:p>
            <a:pPr lvl="0" algn="ctr" rtl="0">
              <a:lnSpc>
                <a:spcPct val="115000"/>
              </a:lnSpc>
              <a:buNone/>
            </a:pPr>
            <a:r>
              <a:rPr lang="ru" sz="2400" b="1" dirty="0">
                <a:solidFill>
                  <a:srgbClr val="990000"/>
                </a:solidFill>
                <a:latin typeface="Bodoni"/>
                <a:ea typeface="Bodoni"/>
                <a:cs typeface="Bodoni"/>
                <a:sym typeface="Bodoni"/>
              </a:rPr>
              <a:t>В зоопарке нельзя</a:t>
            </a:r>
            <a:r>
              <a:rPr lang="ru" sz="2400" dirty="0">
                <a:solidFill>
                  <a:srgbClr val="990000"/>
                </a:solidFill>
                <a:latin typeface="Bodoni"/>
                <a:ea typeface="Bodoni"/>
                <a:cs typeface="Bodoni"/>
                <a:sym typeface="Bodoni"/>
              </a:rPr>
              <a:t>:</a:t>
            </a:r>
          </a:p>
          <a:p>
            <a:pPr marL="457200" lvl="0" indent="-381000" rtl="0">
              <a:lnSpc>
                <a:spcPct val="115000"/>
              </a:lnSpc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Кормить животных.</a:t>
            </a:r>
          </a:p>
          <a:p>
            <a:pPr marL="457200" lvl="0" indent="-381000" rtl="0">
              <a:lnSpc>
                <a:spcPct val="115000"/>
              </a:lnSpc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Заходить в зоны обслуживания.</a:t>
            </a:r>
          </a:p>
          <a:p>
            <a:pPr marL="457200" lvl="0" indent="-381000" rtl="0">
              <a:lnSpc>
                <a:spcPct val="115000"/>
              </a:lnSpc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Перелезать через ограждения и ставить на барьеры детей.</a:t>
            </a:r>
          </a:p>
          <a:p>
            <a:pPr marL="457200" lvl="0" indent="-381000" rtl="0">
              <a:lnSpc>
                <a:spcPct val="115000"/>
              </a:lnSpc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Входить на территорию с животными.</a:t>
            </a:r>
          </a:p>
          <a:p>
            <a:pPr marL="457200" lvl="0" indent="-381000" rtl="0">
              <a:lnSpc>
                <a:spcPct val="115000"/>
              </a:lnSpc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Шуметь, включать приемники.</a:t>
            </a:r>
          </a:p>
          <a:p>
            <a:pPr marL="457200" lvl="0" indent="-381000" rtl="0">
              <a:lnSpc>
                <a:spcPct val="115000"/>
              </a:lnSpc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Дразнить и трогать животных.</a:t>
            </a:r>
          </a:p>
          <a:p>
            <a:pPr marL="457200" lvl="0" indent="-381000" rtl="0">
              <a:lnSpc>
                <a:spcPct val="115000"/>
              </a:lnSpc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Сорить и бросать в вольеры посторонние предметы.</a:t>
            </a:r>
          </a:p>
          <a:p>
            <a:pPr marL="457200" lvl="0" indent="-381000" rtl="0">
              <a:lnSpc>
                <a:spcPct val="115000"/>
              </a:lnSpc>
              <a:buClr>
                <a:srgbClr val="000000"/>
              </a:buClr>
              <a:buSzPct val="100000"/>
              <a:buFont typeface="Times New Roman"/>
              <a:buAutoNum type="arabicPeriod"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Посещать зоопарк в нетрезвом виде.</a:t>
            </a:r>
          </a:p>
          <a:p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371775" y="302427"/>
            <a:ext cx="5309399" cy="1107965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ru" sz="2000" b="1" dirty="0">
                <a:solidFill>
                  <a:srgbClr val="86281E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Ребята! Перед тем, как отправится в зоопарк,  давайте подумаем, какие правила нужно соблюдать в зоопарке.   </a:t>
            </a:r>
          </a:p>
        </p:txBody>
      </p:sp>
      <p:sp>
        <p:nvSpPr>
          <p:cNvPr id="167" name="Shape 167"/>
          <p:cNvSpPr/>
          <p:nvPr/>
        </p:nvSpPr>
        <p:spPr>
          <a:xfrm>
            <a:off x="4279044" y="0"/>
            <a:ext cx="4747560" cy="473954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4F4F4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920</Words>
  <PresentationFormat>Экран (4:3)</PresentationFormat>
  <Paragraphs>112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/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</cp:lastModifiedBy>
  <cp:revision>18</cp:revision>
  <dcterms:modified xsi:type="dcterms:W3CDTF">2012-04-28T16:33:30Z</dcterms:modified>
</cp:coreProperties>
</file>