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9" r:id="rId9"/>
    <p:sldId id="274" r:id="rId10"/>
    <p:sldId id="285" r:id="rId11"/>
    <p:sldId id="286" r:id="rId12"/>
    <p:sldId id="288" r:id="rId13"/>
    <p:sldId id="295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9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9254-BBA5-4BE7-9DAA-CADF3867E9DE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3F17-E34E-43BC-88AD-D84C92F79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Добыча соли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Г. Райчихинск </a:t>
            </a:r>
          </a:p>
          <a:p>
            <a:r>
              <a:rPr lang="ru-RU" dirty="0" smtClean="0"/>
              <a:t>2012г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/>
          <a:lstStyle/>
          <a:p>
            <a:r>
              <a:rPr lang="ru-RU" dirty="0" smtClean="0"/>
              <a:t>В Мексике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Добыча соли в пустыне. Соляные кирпичи на просушке.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Соледар</a:t>
            </a:r>
            <a:r>
              <a:rPr lang="ru-RU" dirty="0" smtClean="0"/>
              <a:t> - одна из крупнейших шахт по добыче соли в Украине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548681"/>
            <a:ext cx="6591300" cy="48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620688"/>
            <a:ext cx="6667500" cy="50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620688"/>
            <a:ext cx="6667500" cy="50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764704"/>
            <a:ext cx="6667500" cy="488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/>
          <a:lstStyle/>
          <a:p>
            <a:r>
              <a:rPr lang="ru-RU" dirty="0" smtClean="0"/>
              <a:t>Соляные копи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344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ru-RU" dirty="0" smtClean="0"/>
              <a:t>Гора добытой соли в Аргентине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ru-RU" dirty="0" smtClean="0"/>
              <a:t>Фасовка соли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912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ru-RU" dirty="0" err="1" smtClean="0"/>
              <a:t>Солекомбайн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Опытная добыча соли  на озере Баскунчак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r>
              <a:rPr lang="ru-RU" dirty="0" smtClean="0"/>
              <a:t>Добыча соли вручную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9847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/>
          <a:lstStyle/>
          <a:p>
            <a:r>
              <a:rPr lang="ru-RU" dirty="0" smtClean="0"/>
              <a:t>Добыча морской соли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Добыча соли</vt:lpstr>
      <vt:lpstr>Соляные копи</vt:lpstr>
      <vt:lpstr>Гора добытой соли в Аргентине</vt:lpstr>
      <vt:lpstr>Фасовка соли</vt:lpstr>
      <vt:lpstr>Солекомбайн</vt:lpstr>
      <vt:lpstr> Опытная добыча соли  на озере Баскунчак</vt:lpstr>
      <vt:lpstr>Слайд 7</vt:lpstr>
      <vt:lpstr>Добыча соли вручную</vt:lpstr>
      <vt:lpstr>Добыча морской соли</vt:lpstr>
      <vt:lpstr>В Мексике</vt:lpstr>
      <vt:lpstr>Добыча соли в пустыне. Соляные кирпичи на просушке.</vt:lpstr>
      <vt:lpstr>Соледар - одна из крупнейших шахт по добыче соли в Украине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Добыча соли</dc:title>
  <dc:creator>Антон</dc:creator>
  <cp:lastModifiedBy>Антон</cp:lastModifiedBy>
  <cp:revision>54</cp:revision>
  <dcterms:created xsi:type="dcterms:W3CDTF">2012-05-14T11:15:48Z</dcterms:created>
  <dcterms:modified xsi:type="dcterms:W3CDTF">2012-05-15T12:04:34Z</dcterms:modified>
</cp:coreProperties>
</file>