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0EEB-253B-4E16-8225-2836662B9CA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39B8-19A4-4AFE-A5ED-B0D3481E3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0EEB-253B-4E16-8225-2836662B9CA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39B8-19A4-4AFE-A5ED-B0D3481E3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0EEB-253B-4E16-8225-2836662B9CA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39B8-19A4-4AFE-A5ED-B0D3481E3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0EEB-253B-4E16-8225-2836662B9CA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39B8-19A4-4AFE-A5ED-B0D3481E3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0EEB-253B-4E16-8225-2836662B9CA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39B8-19A4-4AFE-A5ED-B0D3481E3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0EEB-253B-4E16-8225-2836662B9CA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39B8-19A4-4AFE-A5ED-B0D3481E3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0EEB-253B-4E16-8225-2836662B9CA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39B8-19A4-4AFE-A5ED-B0D3481E3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0EEB-253B-4E16-8225-2836662B9CA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39B8-19A4-4AFE-A5ED-B0D3481E3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0EEB-253B-4E16-8225-2836662B9CA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39B8-19A4-4AFE-A5ED-B0D3481E3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0EEB-253B-4E16-8225-2836662B9CA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39B8-19A4-4AFE-A5ED-B0D3481E3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0EEB-253B-4E16-8225-2836662B9CA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39B8-19A4-4AFE-A5ED-B0D3481E3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140EEB-253B-4E16-8225-2836662B9CAC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6239B8-19A4-4AFE-A5ED-B0D3481E3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285860"/>
            <a:ext cx="7406640" cy="197225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  <a:latin typeface="Arial Black" pitchFamily="34" charset="0"/>
              </a:rPr>
              <a:t>Метод проектов </a:t>
            </a:r>
            <a:br>
              <a:rPr lang="ru-RU" sz="3200" b="1" dirty="0" smtClean="0">
                <a:effectLst/>
                <a:latin typeface="Arial Black" pitchFamily="34" charset="0"/>
              </a:rPr>
            </a:br>
            <a:r>
              <a:rPr lang="ru-RU" sz="3200" b="1" dirty="0" smtClean="0">
                <a:effectLst/>
                <a:latin typeface="Arial Black" pitchFamily="34" charset="0"/>
              </a:rPr>
              <a:t>в педагогической практике детского сада</a:t>
            </a:r>
            <a:endParaRPr lang="ru-RU" sz="3200" b="1" dirty="0">
              <a:effectLst/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5857892"/>
            <a:ext cx="3000396" cy="785818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Составила: Учитель-логопед первой квалификационной категории </a:t>
            </a:r>
            <a:r>
              <a:rPr lang="ru-RU" sz="1800" dirty="0" err="1" smtClean="0"/>
              <a:t>Михайленко</a:t>
            </a:r>
            <a:r>
              <a:rPr lang="ru-RU" sz="1800" dirty="0" smtClean="0"/>
              <a:t> Е.М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85728"/>
            <a:ext cx="5422408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Зачем нужны проекты?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       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помогают активизировать самостоятельную познавательную деятельность детей;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помогают осваивать детьми окружающую действительность, всесторонне изучать её;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способствуют развитию творческих способностей детей;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способствуют умению наблюдать;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способствуют умению слушать;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способствуют развитию навыков обобщать и анализировать;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способствуют развитию мышления;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помогают увидеть проблему с разных сторон, комплексно;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развивают воображение;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развивают внимание, память, речь.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</a:rPr>
              <a:t>Различают несколько видов проектов: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1015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err="1" smtClean="0"/>
              <a:t>Ролево-игровые</a:t>
            </a:r>
            <a:r>
              <a:rPr lang="ru-RU" dirty="0" smtClean="0"/>
              <a:t> (с элементами творческих игр, когда дети входят в образ персонажей сказки и решают по-своему поставленные проблемы. Приемлем для маленьких детей).</a:t>
            </a:r>
          </a:p>
          <a:p>
            <a:pPr lvl="0"/>
            <a:r>
              <a:rPr lang="ru-RU" b="1" dirty="0" err="1" smtClean="0"/>
              <a:t>Исследовательско-творческие</a:t>
            </a:r>
            <a:r>
              <a:rPr lang="ru-RU" dirty="0" smtClean="0"/>
              <a:t> (в нём дети исследуют, экспериментируют, анализируют, а результаты оформляют в виде газет, драматизации, детского дизайна.</a:t>
            </a:r>
          </a:p>
          <a:p>
            <a:pPr lvl="0"/>
            <a:r>
              <a:rPr lang="ru-RU" b="1" dirty="0" smtClean="0"/>
              <a:t>Информационно-практические</a:t>
            </a:r>
            <a:r>
              <a:rPr lang="ru-RU" dirty="0" smtClean="0"/>
              <a:t>( в нём дети создают различные прикладные предметы, которые могут быть использованы в реальной жизни(лук на подоконнике) или используются, например, в оформлении группы(создаём цветочные кашпо, или выращиваем  цветы).</a:t>
            </a:r>
          </a:p>
          <a:p>
            <a:pPr lvl="0"/>
            <a:r>
              <a:rPr lang="ru-RU" b="1" dirty="0" smtClean="0"/>
              <a:t>Творческие</a:t>
            </a:r>
            <a:r>
              <a:rPr lang="ru-RU" dirty="0" smtClean="0"/>
              <a:t>(оформление результата в виде детского праздника, например «Театральная неделя»).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По продолжительности проекты бывают: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14488"/>
            <a:ext cx="7498080" cy="3624274"/>
          </a:xfrm>
        </p:spPr>
        <p:txBody>
          <a:bodyPr/>
          <a:lstStyle/>
          <a:p>
            <a:pPr lvl="0"/>
            <a:r>
              <a:rPr lang="ru-RU" sz="2800" i="1" dirty="0" smtClean="0"/>
              <a:t>краткосрочными</a:t>
            </a:r>
            <a:r>
              <a:rPr lang="ru-RU" sz="2800" dirty="0" smtClean="0"/>
              <a:t>(одно или несколько занятий-1-2 недели).</a:t>
            </a:r>
          </a:p>
          <a:p>
            <a:pPr lvl="0"/>
            <a:r>
              <a:rPr lang="ru-RU" sz="2800" i="1" dirty="0" smtClean="0"/>
              <a:t>средней продолжительности</a:t>
            </a:r>
            <a:r>
              <a:rPr lang="ru-RU" sz="2800" dirty="0" smtClean="0"/>
              <a:t>(от недели до месяца).</a:t>
            </a:r>
          </a:p>
          <a:p>
            <a:pPr lvl="0"/>
            <a:r>
              <a:rPr lang="ru-RU" sz="2800" i="1" dirty="0" smtClean="0"/>
              <a:t>долгосрочные</a:t>
            </a:r>
            <a:r>
              <a:rPr lang="ru-RU" sz="2800" dirty="0" smtClean="0"/>
              <a:t> (например, «Творчество А.С.Пушкина- на учебный год).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Arial Black" pitchFamily="34" charset="0"/>
              </a:rPr>
              <a:t>План работы воспитателя </a:t>
            </a:r>
            <a:br>
              <a:rPr lang="ru-RU" sz="2400" dirty="0" smtClean="0">
                <a:effectLst/>
                <a:latin typeface="Arial Black" pitchFamily="34" charset="0"/>
              </a:rPr>
            </a:br>
            <a:r>
              <a:rPr lang="ru-RU" sz="2400" dirty="0" smtClean="0">
                <a:effectLst/>
                <a:latin typeface="Arial Black" pitchFamily="34" charset="0"/>
              </a:rPr>
              <a:t>по подготовке проекта</a:t>
            </a:r>
            <a:endParaRPr lang="ru-RU" sz="2400" dirty="0">
              <a:effectLst/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43050"/>
            <a:ext cx="7498080" cy="4000528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/>
              <a:t>На основе изученных проблем детей поставить цель проекта.</a:t>
            </a:r>
          </a:p>
          <a:p>
            <a:pPr lvl="0"/>
            <a:r>
              <a:rPr lang="ru-RU" sz="1800" dirty="0" smtClean="0"/>
              <a:t>Разработка плана достижения цели (воспитатель обсуждает план с родителями).</a:t>
            </a:r>
          </a:p>
          <a:p>
            <a:pPr lvl="0"/>
            <a:r>
              <a:rPr lang="ru-RU" sz="1800" dirty="0" smtClean="0"/>
              <a:t>Привлечение специалистов к осуществлению соответствующих разделов проекта.</a:t>
            </a:r>
          </a:p>
          <a:p>
            <a:pPr lvl="0"/>
            <a:r>
              <a:rPr lang="ru-RU" sz="1800" dirty="0" smtClean="0"/>
              <a:t>Составление плана-схемы проекта.</a:t>
            </a:r>
          </a:p>
          <a:p>
            <a:pPr lvl="0"/>
            <a:r>
              <a:rPr lang="ru-RU" sz="1800" dirty="0" smtClean="0"/>
              <a:t>Сбор, накопление материала.</a:t>
            </a:r>
          </a:p>
          <a:p>
            <a:pPr lvl="0"/>
            <a:r>
              <a:rPr lang="ru-RU" sz="1800" dirty="0" smtClean="0"/>
              <a:t>Включение в план схему проекта занятий, игр и других видов детской деятельности.</a:t>
            </a:r>
          </a:p>
          <a:p>
            <a:pPr lvl="0"/>
            <a:r>
              <a:rPr lang="ru-RU" sz="1800" dirty="0" smtClean="0"/>
              <a:t>Домашнее задание для самостоятельного выполнения.</a:t>
            </a:r>
          </a:p>
          <a:p>
            <a:pPr lvl="0"/>
            <a:r>
              <a:rPr lang="ru-RU" sz="1800" dirty="0" smtClean="0"/>
              <a:t>Презентация проекта, открытое занятие.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498080" cy="92868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effectLst/>
                <a:latin typeface="Arial Black" pitchFamily="34" charset="0"/>
              </a:rPr>
              <a:t>Деятельность педагога и детей </a:t>
            </a:r>
            <a:br>
              <a:rPr lang="ru-RU" sz="2000" dirty="0" smtClean="0">
                <a:effectLst/>
                <a:latin typeface="Arial Black" pitchFamily="34" charset="0"/>
              </a:rPr>
            </a:br>
            <a:r>
              <a:rPr lang="ru-RU" sz="2000" dirty="0" smtClean="0">
                <a:effectLst/>
                <a:latin typeface="Arial Black" pitchFamily="34" charset="0"/>
              </a:rPr>
              <a:t>в работе над проектом</a:t>
            </a:r>
            <a:endParaRPr lang="ru-RU" sz="2000" dirty="0">
              <a:effectLst/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1357298"/>
          <a:ext cx="7499349" cy="4724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Этапы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Деятельность педагога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Деятельность детей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/>
                        <a:t>1 этап</a:t>
                      </a:r>
                    </a:p>
                    <a:p>
                      <a:pPr algn="ctr"/>
                      <a:r>
                        <a:rPr kumimoji="0" lang="ru-RU" sz="1600" kern="1200" dirty="0" err="1" smtClean="0"/>
                        <a:t>Целеполагание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600" kern="1200" dirty="0" smtClean="0"/>
                        <a:t>Формулирует проблему (цель). При её постановке определяется и продукт проекта.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600" kern="1200" dirty="0" smtClean="0"/>
                        <a:t>Вводит в игровую (сюжетную) ситуацию.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600" kern="1200" dirty="0" smtClean="0"/>
                        <a:t>Подводит детей к формулировке задачи.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600" kern="1200" dirty="0" smtClean="0"/>
                        <a:t>Вхождение в проблему.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600" kern="1200" dirty="0" smtClean="0"/>
                        <a:t>Вживание в игровую ситуацию.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600" kern="1200" dirty="0" smtClean="0"/>
                        <a:t>Принятие задачи. Дополнение задач.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/>
                        <a:t>2 этап</a:t>
                      </a:r>
                    </a:p>
                    <a:p>
                      <a:pPr algn="ctr"/>
                      <a:r>
                        <a:rPr kumimoji="0" lang="ru-RU" sz="1600" kern="1200" dirty="0" smtClean="0"/>
                        <a:t>Разработка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600" kern="1200" dirty="0" smtClean="0"/>
                        <a:t>Помогает объединится детям для решения задач(шагов), выбрать ответственных.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600" kern="1200" dirty="0" smtClean="0"/>
                        <a:t>Помогает спланировать деятельность.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600" kern="1200" dirty="0" smtClean="0"/>
                        <a:t>Организует деятельность.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600" kern="1200" dirty="0" smtClean="0"/>
                        <a:t>Объединение в </a:t>
                      </a:r>
                      <a:r>
                        <a:rPr kumimoji="0" lang="ru-RU" sz="1600" kern="1200" dirty="0" err="1" smtClean="0"/>
                        <a:t>микрогруппы</a:t>
                      </a:r>
                      <a:r>
                        <a:rPr kumimoji="0" lang="ru-RU" sz="1600" kern="1200" dirty="0" smtClean="0"/>
                        <a:t>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600" kern="1200" dirty="0" smtClean="0"/>
                        <a:t>Распределение амплуа.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600" kern="1200" dirty="0" smtClean="0"/>
                        <a:t>Участие в работе одной из групп.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785794"/>
          <a:ext cx="7499349" cy="5394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3 этап</a:t>
                      </a:r>
                    </a:p>
                    <a:p>
                      <a:pPr algn="ctr"/>
                      <a:r>
                        <a:rPr kumimoji="0" lang="ru-RU" sz="1800" kern="1200" dirty="0" smtClean="0"/>
                        <a:t>Выполнение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/>
                        <a:t>Практическая помощь при необходимости.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/>
                        <a:t>Направляет и контролирует осуществление проекта.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/>
                        <a:t>Проводит «круглые столы» с обсуждением результатов деятельности.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/>
                        <a:t>Формирование специфических знаний, умений, навыков.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/>
                        <a:t>Обсуждают результаты деятельности.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4 этап</a:t>
                      </a:r>
                    </a:p>
                    <a:p>
                      <a:pPr algn="ctr"/>
                      <a:r>
                        <a:rPr kumimoji="0" lang="ru-RU" sz="1800" kern="1200" dirty="0" smtClean="0"/>
                        <a:t>Подведение итогов, презентация.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/>
                        <a:t>Подведение итогов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/>
                        <a:t>Подготовка к презентации.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/>
                        <a:t>Руководит презентацией.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/>
                        <a:t>Обсуждают и отмечают успехи и неудачи.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/>
                        <a:t>Продукт деятельности готовят к презентации.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/>
                        <a:t>Представляют продукт деятельности.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92880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effectLst/>
                <a:latin typeface="Arial Black" pitchFamily="34" charset="0"/>
              </a:rPr>
              <a:t>СПАСИБО ЗА ВНИМАНИЕ!</a:t>
            </a:r>
            <a:endParaRPr lang="ru-RU" sz="3600" dirty="0"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</TotalTime>
  <Words>437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Метод проектов  в педагогической практике детского сада</vt:lpstr>
      <vt:lpstr>Зачем нужны проекты?</vt:lpstr>
      <vt:lpstr>Различают несколько видов проектов:</vt:lpstr>
      <vt:lpstr>По продолжительности проекты бывают:</vt:lpstr>
      <vt:lpstr>План работы воспитателя  по подготовке проекта</vt:lpstr>
      <vt:lpstr>Деятельность педагога и детей  в работе над проектом</vt:lpstr>
      <vt:lpstr>Слайд 7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проектов  в педагогической практике детского сада</dc:title>
  <dc:creator>Admin</dc:creator>
  <cp:lastModifiedBy>Admin</cp:lastModifiedBy>
  <cp:revision>36</cp:revision>
  <dcterms:created xsi:type="dcterms:W3CDTF">2011-10-10T13:54:22Z</dcterms:created>
  <dcterms:modified xsi:type="dcterms:W3CDTF">2011-10-10T15:21:45Z</dcterms:modified>
</cp:coreProperties>
</file>