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9"/>
  </p:notesMasterIdLst>
  <p:sldIdLst>
    <p:sldId id="256" r:id="rId3"/>
    <p:sldId id="257" r:id="rId4"/>
    <p:sldId id="272" r:id="rId5"/>
    <p:sldId id="268" r:id="rId6"/>
    <p:sldId id="273" r:id="rId7"/>
    <p:sldId id="274" r:id="rId8"/>
    <p:sldId id="262" r:id="rId9"/>
    <p:sldId id="263" r:id="rId10"/>
    <p:sldId id="265" r:id="rId11"/>
    <p:sldId id="261" r:id="rId12"/>
    <p:sldId id="264" r:id="rId13"/>
    <p:sldId id="270" r:id="rId14"/>
    <p:sldId id="271" r:id="rId15"/>
    <p:sldId id="269" r:id="rId16"/>
    <p:sldId id="267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04" autoAdjust="0"/>
  </p:normalViewPr>
  <p:slideViewPr>
    <p:cSldViewPr>
      <p:cViewPr>
        <p:scale>
          <a:sx n="60" d="100"/>
          <a:sy n="60" d="100"/>
        </p:scale>
        <p:origin x="-78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02FE2-10EB-43E1-A6A9-E46B31C92CEF}" type="datetimeFigureOut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82A71-B261-4037-BF72-44E9BCDCD5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2A71-B261-4037-BF72-44E9BCDCD5FB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2A71-B261-4037-BF72-44E9BCDCD5F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2A71-B261-4037-BF72-44E9BCDCD5FB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82A71-B261-4037-BF72-44E9BCDCD5FB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50117-D701-4CFF-9DA1-A426169CA7C3}" type="datetimeFigureOut">
              <a:rPr lang="ru-RU" smtClean="0"/>
              <a:pPr/>
              <a:t>14.04.2013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E9D2-5690-416C-BE3A-1138FDD0C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7.png"/><Relationship Id="rId4" Type="http://schemas.openxmlformats.org/officeDocument/2006/relationships/image" Target="../media/image13.jpe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27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14480" y="0"/>
            <a:ext cx="642942" cy="6858000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stem_leaf.png"/>
          <p:cNvPicPr/>
          <p:nvPr/>
        </p:nvPicPr>
        <p:blipFill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</a:blip>
          <a:srcRect/>
          <a:stretch>
            <a:fillRect/>
          </a:stretch>
        </p:blipFill>
        <p:spPr>
          <a:xfrm>
            <a:off x="6000760" y="2071678"/>
            <a:ext cx="2413907" cy="4555672"/>
          </a:xfrm>
          <a:prstGeom prst="rect">
            <a:avLst/>
          </a:prstGeom>
        </p:spPr>
      </p:pic>
      <p:pic>
        <p:nvPicPr>
          <p:cNvPr id="4" name="Picture 0" descr="daisy.png"/>
          <p:cNvPicPr/>
          <p:nvPr/>
        </p:nvPicPr>
        <p:blipFill>
          <a:blip r:embed="rId4" cstate="screen"/>
          <a:srcRect b="3704"/>
          <a:stretch>
            <a:fillRect/>
          </a:stretch>
        </p:blipFill>
        <p:spPr>
          <a:xfrm>
            <a:off x="5786446" y="2000240"/>
            <a:ext cx="2985407" cy="46209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571612"/>
            <a:ext cx="7772400" cy="1929396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Мой родной поселок </a:t>
            </a:r>
            <a:r>
              <a:rPr lang="ru-RU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Мари-Турек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858016" y="3214686"/>
            <a:ext cx="747712" cy="746125"/>
            <a:chOff x="8330" y="9874"/>
            <a:chExt cx="1176" cy="1176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8" name="Picture 1" descr="ladybug.png"/>
          <p:cNvPicPr/>
          <p:nvPr/>
        </p:nvPicPr>
        <p:blipFill>
          <a:blip r:embed="rId5" cstate="screen"/>
          <a:stretch>
            <a:fillRect/>
          </a:stretch>
        </p:blipFill>
        <p:spPr>
          <a:xfrm>
            <a:off x="7715272" y="3286124"/>
            <a:ext cx="1016453" cy="94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stem_leaf_2.png"/>
          <p:cNvPicPr/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</a:blip>
          <a:stretch>
            <a:fillRect/>
          </a:stretch>
        </p:blipFill>
        <p:spPr>
          <a:xfrm>
            <a:off x="214282" y="3786190"/>
            <a:ext cx="1425938" cy="2857500"/>
          </a:xfrm>
          <a:prstGeom prst="rect">
            <a:avLst/>
          </a:prstGeom>
        </p:spPr>
      </p:pic>
      <p:pic>
        <p:nvPicPr>
          <p:cNvPr id="11" name="Picture 2" descr="daisy_1.png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214282" y="3929066"/>
            <a:ext cx="1613173" cy="2694214"/>
          </a:xfrm>
          <a:prstGeom prst="rect">
            <a:avLst/>
          </a:prstGeom>
        </p:spPr>
      </p:pic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928662" y="4500570"/>
            <a:ext cx="457200" cy="457200"/>
            <a:chOff x="2128" y="13066"/>
            <a:chExt cx="632" cy="632"/>
          </a:xfrm>
        </p:grpSpPr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6" name="Picture 1" descr="ladybug.png"/>
          <p:cNvPicPr/>
          <p:nvPr/>
        </p:nvPicPr>
        <p:blipFill>
          <a:blip r:embed="rId8" cstate="screen"/>
          <a:stretch>
            <a:fillRect/>
          </a:stretch>
        </p:blipFill>
        <p:spPr>
          <a:xfrm rot="9757449">
            <a:off x="207331" y="351621"/>
            <a:ext cx="699082" cy="6048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6804248" y="3212976"/>
            <a:ext cx="747712" cy="746125"/>
            <a:chOff x="8330" y="9874"/>
            <a:chExt cx="1176" cy="1176"/>
          </a:xfrm>
        </p:grpSpPr>
        <p:sp>
          <p:nvSpPr>
            <p:cNvPr id="19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getImage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4788024" y="836712"/>
            <a:ext cx="3865116" cy="4464496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1700808"/>
            <a:ext cx="403244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Picture 1" descr="ladybug.png"/>
          <p:cNvPicPr/>
          <p:nvPr/>
        </p:nvPicPr>
        <p:blipFill>
          <a:blip r:embed="rId5" cstate="screen"/>
          <a:stretch>
            <a:fillRect/>
          </a:stretch>
        </p:blipFill>
        <p:spPr>
          <a:xfrm>
            <a:off x="7740352" y="5013176"/>
            <a:ext cx="1016453" cy="947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etImage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692696"/>
            <a:ext cx="4038600" cy="3676848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Содержимое 7" descr="getImage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4008" y="2132856"/>
            <a:ext cx="4038600" cy="36004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2" descr="daisy_1.pn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179512" y="3933056"/>
            <a:ext cx="1613173" cy="2694214"/>
          </a:xfrm>
          <a:prstGeom prst="rect">
            <a:avLst/>
          </a:prstGeom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99592" y="4509120"/>
            <a:ext cx="457200" cy="457200"/>
            <a:chOff x="2128" y="13066"/>
            <a:chExt cx="632" cy="632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etImage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83568" y="836712"/>
            <a:ext cx="3394472" cy="4525963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Содержимое 5" descr="getImag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1412776"/>
            <a:ext cx="3888432" cy="324036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332656"/>
            <a:ext cx="3312368" cy="292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9832" y="3645024"/>
            <a:ext cx="32758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9" name="Picture 5" descr="http://dg54.odnoklassniki.ru/getImage?photoId=292532804155&amp;photoType=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332656"/>
            <a:ext cx="3240360" cy="288032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427984" y="908720"/>
            <a:ext cx="4464496" cy="32403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&amp;Kcy;&amp;ocy;&amp;mcy;&amp;acy;&amp;ncy;&amp;dcy;&amp;acy; &amp;Kcy;&amp;ocy;&amp;chcy;&amp;ucy;&amp;yucy;&amp;shchcy;&amp;icy;&amp;iecy; - &amp;KHcy;&amp;ocy;&amp;lcy;&amp;ocy;&amp;dcy;&amp;ncy;&amp;ycy;&amp;jcy; &amp;kcy;&amp;lcy;&amp;yucy;&amp;chcy;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764704"/>
            <a:ext cx="3672408" cy="410445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5013176"/>
            <a:ext cx="3312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Comic Sans MS" pitchFamily="66" charset="0"/>
              </a:rPr>
              <a:t>Государственный природный биологический заказник республиканского значения «Холодный ключ»</a:t>
            </a:r>
            <a:endParaRPr lang="ru-RU" sz="1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427984" y="1268760"/>
            <a:ext cx="432048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в России район между Волгой и Вяткой,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рассвет в Марий Эл начинает разбег.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луч посылается солнцем украдкой,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Обнимая поля и деревьев побег.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Край родной, край любимый мне сердцу,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Родников здесь поющих, тонких ниточек рек.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 район со своей колокольной столицей,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центром славным, с названием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Мари-Турек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В.Зайцев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бабка1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87824" y="0"/>
            <a:ext cx="2248498" cy="17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476672"/>
            <a:ext cx="532859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2627784" y="5445224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В.В. Зайцев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Писатель, поэт, краевед.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бабка1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188640"/>
            <a:ext cx="2248498" cy="17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etImage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600" y="692696"/>
            <a:ext cx="7344816" cy="5264497"/>
          </a:xfrm>
        </p:spPr>
      </p:pic>
      <p:pic>
        <p:nvPicPr>
          <p:cNvPr id="3" name="Picture 1" descr="ladybug.pn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7452320" y="5229200"/>
            <a:ext cx="1016453" cy="947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785794"/>
            <a:ext cx="5486400" cy="35719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Республика Марий Эл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412776"/>
            <a:ext cx="734481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3" cstate="screen"/>
          <a:stretch>
            <a:fillRect/>
          </a:stretch>
        </p:blipFill>
        <p:spPr>
          <a:xfrm>
            <a:off x="179512" y="188640"/>
            <a:ext cx="2248498" cy="17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Край утренней зари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2276872"/>
            <a:ext cx="35483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568" y="4077072"/>
            <a:ext cx="341196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3568" y="1484784"/>
            <a:ext cx="352839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2" descr="daisy_1.png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4067944" y="3933056"/>
            <a:ext cx="1613173" cy="2694214"/>
          </a:xfrm>
          <a:prstGeom prst="rect">
            <a:avLst/>
          </a:prstGeom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788024" y="4509120"/>
            <a:ext cx="457200" cy="457200"/>
            <a:chOff x="2128" y="13066"/>
            <a:chExt cx="632" cy="632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0" descr="daisy.png"/>
          <p:cNvPicPr/>
          <p:nvPr/>
        </p:nvPicPr>
        <p:blipFill>
          <a:blip r:embed="rId3" cstate="screen"/>
          <a:srcRect b="3704"/>
          <a:stretch>
            <a:fillRect/>
          </a:stretch>
        </p:blipFill>
        <p:spPr>
          <a:xfrm>
            <a:off x="5508104" y="1916832"/>
            <a:ext cx="2985407" cy="4620986"/>
          </a:xfrm>
          <a:prstGeom prst="rect">
            <a:avLst/>
          </a:prstGeom>
        </p:spPr>
      </p:pic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6804248" y="3212976"/>
            <a:ext cx="747712" cy="746125"/>
            <a:chOff x="8330" y="9874"/>
            <a:chExt cx="1176" cy="1176"/>
          </a:xfrm>
        </p:grpSpPr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51720" y="4077072"/>
            <a:ext cx="1872208" cy="221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91880" y="1340768"/>
            <a:ext cx="194421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293241">
            <a:off x="6546497" y="1435723"/>
            <a:ext cx="177925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20072" y="4005064"/>
            <a:ext cx="176132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20451890">
            <a:off x="909512" y="1475956"/>
            <a:ext cx="171788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" name="Picture 1" descr="ladybug.png"/>
          <p:cNvPicPr/>
          <p:nvPr/>
        </p:nvPicPr>
        <p:blipFill>
          <a:blip r:embed="rId9" cstate="screen"/>
          <a:stretch>
            <a:fillRect/>
          </a:stretch>
        </p:blipFill>
        <p:spPr>
          <a:xfrm>
            <a:off x="7596336" y="4581128"/>
            <a:ext cx="1016453" cy="94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" descr="ladybug.png"/>
          <p:cNvPicPr/>
          <p:nvPr/>
        </p:nvPicPr>
        <p:blipFill>
          <a:blip r:embed="rId10" cstate="screen"/>
          <a:stretch>
            <a:fillRect/>
          </a:stretch>
        </p:blipFill>
        <p:spPr>
          <a:xfrm rot="9757449">
            <a:off x="207331" y="351621"/>
            <a:ext cx="699082" cy="60486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1475656" y="620688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Наши земляки. Мы ими гордится.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ld2.odnoklassniki.ru/getImage?photoId=451623390994&amp;photoType=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692696"/>
            <a:ext cx="3429000" cy="45720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764704"/>
            <a:ext cx="324036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4860032" y="5517232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В.В. Зайцев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Писатель, поэт, краевед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517232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С. Фоминых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Писатель, поэт.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rtnow.ru/img/173000/1738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620688"/>
            <a:ext cx="7776864" cy="568863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Содержимое 7" descr="getIma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44008" y="1484784"/>
            <a:ext cx="4032448" cy="4536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Содержимое 9" descr="getImag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476672"/>
            <a:ext cx="4038600" cy="468052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630168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67544" y="836712"/>
            <a:ext cx="4038600" cy="3892872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1" name="Содержимое 4" descr="getImag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1700808"/>
            <a:ext cx="3888432" cy="446449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etImage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11560" y="332656"/>
            <a:ext cx="2530624" cy="2845951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Содержимое 6" descr="getImage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3347864" y="2132856"/>
            <a:ext cx="2516088" cy="2681883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1" descr="ladybug.png"/>
          <p:cNvPicPr/>
          <p:nvPr/>
        </p:nvPicPr>
        <p:blipFill>
          <a:blip r:embed="rId4" cstate="screen"/>
          <a:stretch>
            <a:fillRect/>
          </a:stretch>
        </p:blipFill>
        <p:spPr>
          <a:xfrm rot="9757449">
            <a:off x="397896" y="90586"/>
            <a:ext cx="699082" cy="60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56176" y="3212976"/>
            <a:ext cx="2483321" cy="3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2" descr="daisy_1.png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214282" y="3929066"/>
            <a:ext cx="1613173" cy="2694214"/>
          </a:xfrm>
          <a:prstGeom prst="rect">
            <a:avLst/>
          </a:prstGeom>
        </p:spPr>
      </p:pic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928662" y="4500570"/>
            <a:ext cx="457200" cy="457200"/>
            <a:chOff x="2128" y="13066"/>
            <a:chExt cx="632" cy="632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1019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BE135B8-1A27-4040-9F12-32549F8E10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TS030010190</Template>
  <TotalTime>591</TotalTime>
  <Words>117</Words>
  <Application>Microsoft Office PowerPoint</Application>
  <PresentationFormat>Экран (4:3)</PresentationFormat>
  <Paragraphs>26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TS030010190</vt:lpstr>
      <vt:lpstr>Мой родной поселок Мари-Турек</vt:lpstr>
      <vt:lpstr>Республика Марий Эл</vt:lpstr>
      <vt:lpstr>Край утренней зари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родной поселок Мари-Турек</dc:title>
  <dc:creator>User</dc:creator>
  <cp:keywords/>
  <cp:lastModifiedBy>User</cp:lastModifiedBy>
  <cp:revision>63</cp:revision>
  <dcterms:created xsi:type="dcterms:W3CDTF">2013-03-15T05:46:07Z</dcterms:created>
  <dcterms:modified xsi:type="dcterms:W3CDTF">2013-04-14T06:49:36Z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TC300101909990</vt:lpwstr>
  </property>
</Properties>
</file>