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handoutMasterIdLst>
    <p:handoutMasterId r:id="rId38"/>
  </p:handoutMasterIdLst>
  <p:sldIdLst>
    <p:sldId id="357" r:id="rId2"/>
    <p:sldId id="365" r:id="rId3"/>
    <p:sldId id="366" r:id="rId4"/>
    <p:sldId id="358" r:id="rId5"/>
    <p:sldId id="314" r:id="rId6"/>
    <p:sldId id="326" r:id="rId7"/>
    <p:sldId id="316" r:id="rId8"/>
    <p:sldId id="317" r:id="rId9"/>
    <p:sldId id="352" r:id="rId10"/>
    <p:sldId id="347" r:id="rId11"/>
    <p:sldId id="321" r:id="rId12"/>
    <p:sldId id="322" r:id="rId13"/>
    <p:sldId id="323" r:id="rId14"/>
    <p:sldId id="324" r:id="rId15"/>
    <p:sldId id="348" r:id="rId16"/>
    <p:sldId id="359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60" r:id="rId25"/>
    <p:sldId id="337" r:id="rId26"/>
    <p:sldId id="338" r:id="rId27"/>
    <p:sldId id="339" r:id="rId28"/>
    <p:sldId id="340" r:id="rId29"/>
    <p:sldId id="341" r:id="rId30"/>
    <p:sldId id="342" r:id="rId31"/>
    <p:sldId id="361" r:id="rId32"/>
    <p:sldId id="362" r:id="rId33"/>
    <p:sldId id="356" r:id="rId34"/>
    <p:sldId id="363" r:id="rId35"/>
    <p:sldId id="36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CC"/>
    <a:srgbClr val="22CE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9" autoAdjust="0"/>
    <p:restoredTop sz="94225" autoAdjust="0"/>
  </p:normalViewPr>
  <p:slideViewPr>
    <p:cSldViewPr>
      <p:cViewPr varScale="1">
        <p:scale>
          <a:sx n="101" d="100"/>
          <a:sy n="101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5C0B8-6A7E-4EB5-BB32-FCD28CEA8B98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9C6E-E234-46F6-BC2B-967022DE1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9ABA-4CF3-4332-9A7A-CD477BFF45BC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B7F1-519C-4E79-B6D1-DA1E7DF3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ne_draznite_sobak(-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3.gstatic.com/images?q=tbn:ANd9GcSjOdPEzPtDvWjElsAKd4ooV6_RP1iQE0hx8Ney-D8pwwiIoRrz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1285860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Экологическая игра-викторина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919008"/>
            <a:ext cx="5286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Составила: Кулакова Валентина Павловна</a:t>
            </a:r>
          </a:p>
          <a:p>
            <a:r>
              <a:rPr lang="ru-RU" sz="24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                                                    МБОУ </a:t>
            </a:r>
            <a:r>
              <a:rPr lang="ru-RU" sz="2400" b="1" i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Наримановского</a:t>
            </a:r>
            <a:r>
              <a:rPr lang="ru-RU" sz="24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«СОШ №3»</a:t>
            </a:r>
            <a:endParaRPr lang="ru-RU" sz="24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ne_draznite_sobak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2214578" cy="2214578"/>
          </a:xfrm>
        </p:spPr>
        <p:txBody>
          <a:bodyPr/>
          <a:lstStyle/>
          <a:p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этом цветке любят гадать влюбленные девушки.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143380"/>
            <a:ext cx="2214578" cy="71438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ромашка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http://medrezept.ru/uploads/posts/2010-01/1264171090_romashka.jpg"/>
          <p:cNvPicPr>
            <a:picLocks noGrp="1"/>
          </p:cNvPicPr>
          <p:nvPr>
            <p:ph sz="half" idx="1"/>
          </p:nvPr>
        </p:nvPicPr>
        <p:blipFill>
          <a:blip r:embed="rId2"/>
          <a:srcRect t="349" b="349"/>
          <a:stretch>
            <a:fillRect/>
          </a:stretch>
        </p:blipFill>
        <p:spPr bwMode="auto">
          <a:xfrm rot="363258">
            <a:off x="3270577" y="14309"/>
            <a:ext cx="5796183" cy="685742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214578" cy="250033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самый первый цветок, появляющийся из под снега.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143380"/>
            <a:ext cx="2143140" cy="714380"/>
          </a:xfrm>
          <a:ln>
            <a:solidFill>
              <a:srgbClr val="00B050"/>
            </a:solidFill>
          </a:ln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подснежник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1.gstatic.com/images?q=tbn:ANd9GcS16LSD4lotv7ykCyqvyN7F0D2wHqd4VNNBMlCrEi-RLN_VqgY2Vw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52"/>
            <a:ext cx="5214942" cy="6429396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2214578" cy="2500330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цветок называют царицей цветов?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857760"/>
            <a:ext cx="1714512" cy="571504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0.gstatic.com/images?q=tbn:ANd9GcRF6k4LTNd6al7jqqIbL0QukwgbQn7pjE7QcTiP-oQeSJHRKR9ay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556642">
            <a:off x="2687346" y="594303"/>
            <a:ext cx="6860644" cy="567028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2071702" cy="2786082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дерево, как и береза дает сладкий сок?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286388"/>
            <a:ext cx="2071702" cy="571504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клен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www.reznoe.ru/i/articles/10/Acer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85794"/>
            <a:ext cx="5786446" cy="5857916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каких деревьев листья осенью красные?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357298"/>
            <a:ext cx="2143140" cy="642942"/>
          </a:xfrm>
          <a:ln>
            <a:solidFill>
              <a:srgbClr val="00B0F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клен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80" y="1428735"/>
            <a:ext cx="2143140" cy="642943"/>
          </a:xfrm>
          <a:ln>
            <a:solidFill>
              <a:srgbClr val="0070C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рябина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t1.gstatic.com/images?q=tbn:ANd9GcShhbNjk6Vb457boEREu_bdm_55_oZiXgtGL73etW8acJGERqSL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643338" cy="4357718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http://content.foto.mail.ru/bk/taniv53/2/p-79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421484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2071702" cy="2214578"/>
          </a:xfrm>
        </p:spPr>
        <p:txBody>
          <a:bodyPr/>
          <a:lstStyle/>
          <a:p>
            <a:pPr algn="ctr"/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Листья какого дерева и без ветра трепещут?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857760"/>
            <a:ext cx="1857388" cy="428628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осины</a:t>
            </a:r>
          </a:p>
          <a:p>
            <a:pPr algn="ctr"/>
            <a:endParaRPr lang="ru-RU" sz="2400" dirty="0"/>
          </a:p>
        </p:txBody>
      </p:sp>
      <p:pic>
        <p:nvPicPr>
          <p:cNvPr id="5" name="Содержимое 7" descr="Осина"/>
          <p:cNvPicPr>
            <a:picLocks noGrp="1"/>
          </p:cNvPicPr>
          <p:nvPr>
            <p:ph sz="half" idx="1"/>
          </p:nvPr>
        </p:nvPicPr>
        <p:blipFill>
          <a:blip r:embed="rId2"/>
          <a:srcRect t="24119" b="24119"/>
          <a:stretch>
            <a:fillRect/>
          </a:stretch>
        </p:blipFill>
        <p:spPr bwMode="auto">
          <a:xfrm>
            <a:off x="3929058" y="214290"/>
            <a:ext cx="4929222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8TEahoqpeCdrJWadTJiQ25VNYrzWza2BJtPRDWVQUiYkaIea8w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1285860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4071942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«Царство животных»</a:t>
            </a:r>
            <a:endParaRPr lang="ru-RU" sz="5400" b="1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1214422"/>
            <a:ext cx="2214578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перьями?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2214578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stat16.privet.ru/lr/0b0dd787a078f1c1fcd783b9e35b2d59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511175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2143140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чешуей?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4857760"/>
            <a:ext cx="2143140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рыбки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5143536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2143140" cy="285752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называются животные, тело которых покрыто шерстью?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357322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звери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1.gstatic.com/images?q=tbn:ANd9GcSmFAMnetPg_zOzR6p5t3fS53R86HEZ97DcGO7_YSJcSsz6llgK0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RTEzN8oW2uOglBwCQRj-kRxmD2QHeNjzuyK8DZQpiKnc1593Jyf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2" y="142873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3071810"/>
            <a:ext cx="5286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«Царство растений»</a:t>
            </a:r>
          </a:p>
          <a:p>
            <a:pPr marL="457200" indent="-457200"/>
            <a:endParaRPr lang="ru-RU" sz="3200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«Царство животных»</a:t>
            </a:r>
          </a:p>
          <a:p>
            <a:pPr marL="457200" indent="-457200">
              <a:buAutoNum type="arabicPeriod"/>
            </a:pPr>
            <a:endParaRPr lang="ru-RU" sz="3200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«Царство грибов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1928826" cy="321471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Птенцы, какой птицы не знают своей матери?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785950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кукушки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birds-altay.ru/wp-content/uploads/2009/11/5-350x25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4440">
            <a:off x="3505614" y="348662"/>
            <a:ext cx="5381007" cy="6225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2071702" cy="2928958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путешествует по воздуху на нитке?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357322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паук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3.gstatic.com/images?q=tbn:ANd9GcRmUqpP-PUYx6lbygGBDqVi7M467t5cQqqsfbdLQfmdI91YRy4S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357555" y="-785842"/>
            <a:ext cx="5143535" cy="76438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F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928802"/>
            <a:ext cx="2214578" cy="1428760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кого на сучке кладовая?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786322"/>
            <a:ext cx="2214578" cy="785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белки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t3.gstatic.com/images?q=tbn:ANd9GcRFVEMmPmCto1lN6cIvVyZOtt7mA2y4BJn9_A8iC-EZ0s5cfW1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85794"/>
            <a:ext cx="5429256" cy="5857916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2071702" cy="2286016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Какую птицу называют белобока?</a:t>
            </a:r>
            <a:endParaRPr lang="ru-RU" sz="28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4857760"/>
            <a:ext cx="1285884" cy="7143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Соро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52"/>
            <a:ext cx="5500726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1.gstatic.com/images?q=tbn:ANd9GcRF6HvvLLz2aC-m92iZ_FG4w-c5n0SO4RuksJTSVqwrvXZli5L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92867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Третья</a:t>
            </a:r>
            <a:r>
              <a:rPr lang="ru-RU" sz="5400" dirty="0" smtClean="0">
                <a:ln w="63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442913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«Царство грибов»</a:t>
            </a:r>
            <a:endParaRPr lang="ru-RU" sz="54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3143272" cy="4357718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 траве приметные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Шляпки разноцветные.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ты их имя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не ешь сырыми.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3" descr="Фото Сыроежка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6314" y="6143645"/>
            <a:ext cx="300039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сыроежки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00240"/>
            <a:ext cx="2786082" cy="3000396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дружные ребята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пенька растут …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3.gstatic.com/images?q=tbn:ANd9GcRAEEfstkMuo1y-NfxkkuVzp_K9pduDeX57twkMQZhagfXT4djM7w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143240" y="285728"/>
            <a:ext cx="5786478" cy="6357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6143644"/>
            <a:ext cx="235745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опята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3071834" cy="3286148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хвоинок многовато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Поджидают нас …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vkusno-i-prosto.ru/images/snacks/appetizers%20mushrooms/luteu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6143644"/>
            <a:ext cx="257176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маслята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3071834" cy="2643206"/>
          </a:xfrm>
        </p:spPr>
        <p:txBody>
          <a:bodyPr/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осиной гриб тот, дети,</a:t>
            </a:r>
            <a:b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ярком красненьком берете.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2.gstatic.com/images?q=tbn:ANd9GcT70zW_AkJ-__f4WU7llJcW5azp5Rf4uMec5I81QiewvMrcXQV0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285752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подосиновик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928958" cy="3786214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березок, посмотри: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один, тут целых три.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0.gstatic.com/images?q=tbn:ANd9GcSy3NysNe67PtM_ZVgzG4Lm9vzRzr469pqeHF2r41zlR3HJ0cvQ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6143645"/>
            <a:ext cx="342902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подберезовик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1.gstatic.com/images?q=tbn:ANd9GcSYTZjL45RrqHlHYol7MtAeP01e2uWR0XceB8Cn0A90w2FHsAw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957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43174" y="100010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635">
                  <a:solidFill>
                    <a:srgbClr val="00B0F0"/>
                  </a:solidFill>
                </a:ln>
              </a:rPr>
              <a:t> </a:t>
            </a:r>
            <a:r>
              <a:rPr lang="ru-RU" sz="40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Цель игры: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357430"/>
            <a:ext cx="771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РАСШИРИТЬ КРУГОЗОР ДЕТЕЙ, ИХ ЗНАНИЙ ПО ОКРУЖАЮЩЕМУ МИРУ, </a:t>
            </a:r>
          </a:p>
          <a:p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РАСКРЫТЬ ВАЖНОСТЬ РАЦИОНАЛЬНОГО И ОХРАНЫ ОКРУЖАЮЩЕЙ СРЕДЫ</a:t>
            </a:r>
          </a:p>
          <a:p>
            <a:pPr>
              <a:buFontTx/>
              <a:buChar char="-"/>
            </a:pPr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ВОСПИТАТЬ ЧУВСТВА  ОТВЕТСТВЕННОСТИ ЗА СВОИ ПОСТУПКИ</a:t>
            </a:r>
          </a:p>
          <a:p>
            <a:pPr>
              <a:buFontTx/>
              <a:buChar char="-"/>
            </a:pPr>
            <a:endParaRPr lang="ru-RU" sz="2400" b="1" dirty="0" smtClean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ВОСПИТАТЬ БЕРЕЖНОЕ ОТНОШЕНИЕ К РОДНОЙ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3171828" cy="3357586"/>
          </a:xfrm>
        </p:spPr>
        <p:txBody>
          <a:bodyPr/>
          <a:lstStyle/>
          <a:p>
            <a:pPr algn="ctr"/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Царь грибов живет в дубраве.</a:t>
            </a:r>
            <a:b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жаркого нужен маме.</a:t>
            </a:r>
            <a:endParaRPr lang="ru-RU" sz="40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t2.gstatic.com/images?q=tbn:ANd9GcRTIOfroP8HvqxUJBtQWoWDK4Pf2COpGcYl_yZDLIj6CmJWhSFw2w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52"/>
            <a:ext cx="5429256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57752" y="6215082"/>
            <a:ext cx="314327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Белый гриб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reenyteam.com/wp-content/img/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8860" y="28572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Четвертая станция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07207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«Экологическая»</a:t>
            </a:r>
            <a:endParaRPr lang="ru-RU" sz="5400" b="1" dirty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2.gstatic.com/images?q=tbn:ANd9GcS6T5U42_UGS0x1DiPqISjU1Ng0dNaRUKpURgRBVTR3mHbli4NkE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500042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друзей природы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87682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Не ломай ветки деревьев и кустарников.</a:t>
            </a:r>
          </a:p>
          <a:p>
            <a:pPr lvl="0"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Не рви в лесу и на лугу цветы. Пусть красивые растения останутся в природе!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лови бабочек, шмелей, стрекоз и</a:t>
            </a:r>
            <a:endParaRPr lang="ru-RU" sz="2800" b="1" dirty="0" smtClean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других насекомых.</a:t>
            </a:r>
            <a:endParaRPr lang="ru-RU" sz="2800" b="1" dirty="0" smtClean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0"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подходи близко к гнёздам птиц и не разоряй их.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оставляй в лесу, на лугу, у реки, у моря мусор.            </a:t>
            </a:r>
            <a:endParaRPr lang="ru-RU" sz="2800" b="1" spc="50" dirty="0">
              <a:ln w="135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мной шар обо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858380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2714620"/>
            <a:ext cx="600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 мир - наш мир!</a:t>
            </a:r>
            <a:b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его!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EFKBD4RuxIZB6HOggiuZMzOH2m4iqitLtSXUgSCkhBQN6rs4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используемой литературы: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643182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прекрасен этот мир!/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Ред-сост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Л.И. Жук 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Мн.Красико-Принт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2005 г.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Учите детей отгадывать загадки./Ю.Г. </a:t>
            </a:r>
            <a:r>
              <a:rPr lang="ru-RU" sz="3200" b="1" dirty="0" err="1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Илларионова.-М</a:t>
            </a:r>
            <a:r>
              <a:rPr lang="ru-RU" sz="3200" b="1" dirty="0" smtClean="0">
                <a:ln w="1905">
                  <a:solidFill>
                    <a:srgbClr val="22CE43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Просвещение, 2005 г.</a:t>
            </a:r>
            <a:endParaRPr lang="ru-RU" sz="3200" b="1" dirty="0">
              <a:ln w="1905">
                <a:solidFill>
                  <a:srgbClr val="22CE43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2.gstatic.com/images?q=tbn:ANd9GcRB7p_SAP1GKW1iP9xsUs37qgvmY3GekUfmDcOjqz_rTAi6tQF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643182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000" b="1" dirty="0">
              <a:ln w="1905">
                <a:solidFill>
                  <a:srgbClr val="00B0F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ZxiQNPx7VjdVZQfN-X4QBLKubh2KHzULh_UrVBSfDuQjzDGD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121442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СТАНЦИЯ</a:t>
            </a:r>
            <a:endParaRPr lang="ru-RU" sz="5400" dirty="0">
              <a:ln w="1905"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4143380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ЦАРСТВО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РАСТЕНИЙ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какие группы можно разделить все растения?</a:t>
            </a:r>
            <a:endParaRPr lang="ru-RU" sz="36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00240"/>
            <a:ext cx="3000396" cy="428628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ХВОЙНЫЕ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00760" y="2000240"/>
            <a:ext cx="2857520" cy="428628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ЦВЕТКОВЫЕ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12" descr="http://t3.gstatic.com/images?q=tbn:ANd9GcRbBWLQ-sBQ_Cw88wBIvzxtfYfYrJm2V8zwPKVOa6u5OAk5JhNvL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 rot="20718007">
            <a:off x="694159" y="2986730"/>
            <a:ext cx="3077052" cy="2863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11" descr="http://t2.gstatic.com/images?q=tbn:ANd9GcQPiPbJf-TmqsyEQoLbVgbr4T7qip9VVmhfaU7QNj-b-R_gybj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908140">
            <a:off x="5101084" y="2924829"/>
            <a:ext cx="2913834" cy="301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928670"/>
            <a:ext cx="2457440" cy="2357454"/>
          </a:xfrm>
        </p:spPr>
        <p:txBody>
          <a:bodyPr/>
          <a:lstStyle/>
          <a:p>
            <a:pPr algn="ctr"/>
            <a:r>
              <a:rPr lang="ru-RU" sz="28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цветок отцветая,  разлетается на все стороны света  ?</a:t>
            </a:r>
            <a:endParaRPr lang="ru-RU" sz="2800" dirty="0">
              <a:ln w="1905">
                <a:solidFill>
                  <a:srgbClr val="00B0F0"/>
                </a:solidFill>
              </a:ln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4429132"/>
            <a:ext cx="2428892" cy="500066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одуванчик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5" descr="http://t1.gstatic.com/images?q=tbn:ANd9GcQfjHLraTGNy3KcT_outZhC-wDTiQrDajFB4cB1C1x0Aa_os35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oundRect">
            <a:avLst/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04088"/>
            <a:ext cx="7215238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деревья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называют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вечнозелеными</a:t>
            </a:r>
            <a:r>
              <a:rPr lang="ru-RU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ru-RU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000240"/>
            <a:ext cx="2143140" cy="35719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ель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00760" y="2000240"/>
            <a:ext cx="2143140" cy="357190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http://t2.gstatic.com/images?q=tbn:ANd9GcQ5eIIM2RTPoHKjaKi2svGEPHjMtRtOiIyoLwEZHKjhvbRWhdTe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2714620"/>
            <a:ext cx="3571900" cy="392906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7" descr="http://t2.gstatic.com/images?q=tbn:ANd9GcTVkrfez7_TlpPVSMzC-K6UmtuOaweC_bRjxX-C2PYOXGxgk6LO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72"/>
            <a:ext cx="3500462" cy="400052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деревья с белой корой ?</a:t>
            </a: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2000240"/>
            <a:ext cx="2071702" cy="51436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57817" y="2000241"/>
            <a:ext cx="2071703" cy="500066"/>
          </a:xfrm>
          <a:ln>
            <a:solidFill>
              <a:srgbClr val="00B05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8" descr="http://t2.gstatic.com/images?q=tbn:ANd9GcQDnLkrPMn4iTMmFR8oeedmpqdK3MC0idytwVpDsL-N72u8wXeo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2857520" cy="4071942"/>
          </a:xfrm>
          <a:prstGeom prst="round1Rect">
            <a:avLst/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9" descr="http://travnick-altay.com/images/product_images/info_images/139_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6212" y="2723356"/>
            <a:ext cx="2887688" cy="413464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2000264" cy="2500330"/>
          </a:xfrm>
        </p:spPr>
        <p:txBody>
          <a:bodyPr/>
          <a:lstStyle/>
          <a:p>
            <a:pPr algn="ctr"/>
            <a:r>
              <a:rPr lang="ru-RU" sz="2800" dirty="0" smtClean="0">
                <a:ln w="1905">
                  <a:solidFill>
                    <a:srgbClr val="00B0F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ягода бывает красной,  белой, желтой, черной?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143380"/>
            <a:ext cx="1957374" cy="500066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смородина</a:t>
            </a:r>
          </a:p>
          <a:p>
            <a:endParaRPr lang="ru-RU" dirty="0"/>
          </a:p>
        </p:txBody>
      </p:sp>
      <p:pic>
        <p:nvPicPr>
          <p:cNvPr id="5" name="Содержимое 4" descr="http://dic.academic.ru/pictures/bse/jpg/0245625571.jpg"/>
          <p:cNvPicPr>
            <a:picLocks noGrp="1"/>
          </p:cNvPicPr>
          <p:nvPr>
            <p:ph sz="half" idx="1"/>
          </p:nvPr>
        </p:nvPicPr>
        <p:blipFill>
          <a:blip r:embed="rId2"/>
          <a:srcRect l="842" r="842"/>
          <a:stretch>
            <a:fillRect/>
          </a:stretch>
        </p:blipFill>
        <p:spPr bwMode="auto">
          <a:xfrm>
            <a:off x="3297154" y="214290"/>
            <a:ext cx="5632564" cy="6500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401</Words>
  <PresentationFormat>Экран (4:3)</PresentationFormat>
  <Paragraphs>89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Слайд 2</vt:lpstr>
      <vt:lpstr>Слайд 3</vt:lpstr>
      <vt:lpstr>Слайд 4</vt:lpstr>
      <vt:lpstr>На какие группы можно разделить все растения?</vt:lpstr>
      <vt:lpstr>Какой цветок отцветая,  разлетается на все стороны света  ?</vt:lpstr>
      <vt:lpstr>Какие деревья называют вечнозелеными ?</vt:lpstr>
      <vt:lpstr>Какие деревья с белой корой ?</vt:lpstr>
      <vt:lpstr>Какая ягода бывает красной,  белой, желтой, черной?</vt:lpstr>
      <vt:lpstr>На этом цветке любят гадать влюбленные девушки.</vt:lpstr>
      <vt:lpstr>Это самый первый цветок, появляющийся из под снега.</vt:lpstr>
      <vt:lpstr>Какой цветок называют царицей цветов?</vt:lpstr>
      <vt:lpstr>Какое дерево, как и береза дает сладкий сок?</vt:lpstr>
      <vt:lpstr>У каких деревьев листья осенью красные?</vt:lpstr>
      <vt:lpstr>Листья какого дерева и без ветра трепещут?</vt:lpstr>
      <vt:lpstr>Слайд 16</vt:lpstr>
      <vt:lpstr>Как называются животные, тело которых покрыто перьями?</vt:lpstr>
      <vt:lpstr>Как называются животные, тело которых покрыто чешуей?</vt:lpstr>
      <vt:lpstr>Как называются животные, тело которых покрыто шерстью?</vt:lpstr>
      <vt:lpstr>Птенцы, какой птицы не знают своей матери?</vt:lpstr>
      <vt:lpstr>Кто путешествует по воздуху на нитке?</vt:lpstr>
      <vt:lpstr>У кого на сучке кладовая?</vt:lpstr>
      <vt:lpstr>Какую птицу называют белобока?</vt:lpstr>
      <vt:lpstr>Слайд 24</vt:lpstr>
      <vt:lpstr>Вот в траве приметные Шляпки разноцветные. Вспомни ты их имя Но не ешь сырыми.</vt:lpstr>
      <vt:lpstr>Очень дружные ребята У пенька растут …</vt:lpstr>
      <vt:lpstr>Где хвоинок многовато Поджидают нас …</vt:lpstr>
      <vt:lpstr>Под осиной гриб тот, дети, В ярком красненьком берете.</vt:lpstr>
      <vt:lpstr>У березок, посмотри: Здесь один, тут целых три.</vt:lpstr>
      <vt:lpstr>Царь грибов живет в дубраве. Для жаркого нужен маме.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 - викторина</dc:title>
  <cp:lastModifiedBy>Пользователь</cp:lastModifiedBy>
  <cp:revision>181</cp:revision>
  <dcterms:modified xsi:type="dcterms:W3CDTF">2012-05-10T09:47:04Z</dcterms:modified>
</cp:coreProperties>
</file>