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75" r:id="rId13"/>
    <p:sldId id="264" r:id="rId14"/>
    <p:sldId id="265" r:id="rId15"/>
    <p:sldId id="266" r:id="rId16"/>
    <p:sldId id="267" r:id="rId17"/>
    <p:sldId id="268" r:id="rId18"/>
    <p:sldId id="269" r:id="rId19"/>
    <p:sldId id="276" r:id="rId20"/>
    <p:sldId id="277" r:id="rId21"/>
    <p:sldId id="278" r:id="rId22"/>
    <p:sldId id="270" r:id="rId23"/>
    <p:sldId id="2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F528B-CA9E-4CA3-B35B-72ED886904F6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2D66-2050-4A6C-9ED3-50B19FA42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C0051-9883-447A-8FFB-2360A91C7CF7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5E014-2181-4E90-8A4F-F19DE379D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B377-E53E-4274-B5CB-3D8B895D7BD9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BB90-77D9-4F94-AC80-9B63A4127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F3D2-E1A6-4520-BEFF-B7892A15CF32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3A449-1718-4988-B52F-87796ABCF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6E06-EF15-4AE4-A816-F1493F1B435E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5D33D-A535-4220-8615-6C01579F0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A729-07EF-414F-9E4B-232F70938D57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0393-D97B-4476-B7C5-7A25B9C46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1022-C4FF-4B9D-BCE9-24E83AF9928C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33C0-E600-4DFD-BAC4-64B7FF294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83D06-B49A-4126-85C6-DC34578A6A4B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FFB1D-20AF-42D1-AD0D-304B7B75C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5323-C66C-4701-A67A-DD97B7EC1877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1DF45-8048-4D45-9CB6-4BA8A8A5E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176-B356-4097-9339-B0019547DCEC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7C028-729F-4088-98BF-6030174E1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AC45-14AB-44A3-B031-55508CC31C1F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0397B-AD98-4DB7-951F-3A659929D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767BE8-B36A-4B96-AEED-A6337EBD75C8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401727-CBAC-43A6-8F00-8B1EBFB2E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642938"/>
            <a:ext cx="7772400" cy="2928937"/>
          </a:xfrm>
        </p:spPr>
        <p:txBody>
          <a:bodyPr/>
          <a:lstStyle/>
          <a:p>
            <a:pPr eaLnBrk="1" hangingPunct="1"/>
            <a:r>
              <a:rPr lang="ru-RU" smtClean="0"/>
              <a:t>«Развитие мелкой моторики </a:t>
            </a:r>
            <a:br>
              <a:rPr lang="ru-RU" smtClean="0"/>
            </a:br>
            <a:r>
              <a:rPr lang="ru-RU" smtClean="0"/>
              <a:t>в системе </a:t>
            </a:r>
            <a:br>
              <a:rPr lang="ru-RU" smtClean="0"/>
            </a:br>
            <a:r>
              <a:rPr lang="ru-RU" smtClean="0"/>
              <a:t>здоровьесберегающих </a:t>
            </a:r>
            <a:br>
              <a:rPr lang="ru-RU" smtClean="0"/>
            </a:br>
            <a:r>
              <a:rPr lang="ru-RU" smtClean="0"/>
              <a:t>технологий»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0" y="3929063"/>
            <a:ext cx="4343400" cy="25717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Истоки способностей и дарований детей находятся на кончиках их пальцев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В.А. Сухомлинский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фото раз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4071942"/>
            <a:ext cx="3571900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714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Игры с шишками</a:t>
            </a:r>
          </a:p>
        </p:txBody>
      </p:sp>
      <p:pic>
        <p:nvPicPr>
          <p:cNvPr id="4" name="Содержимое 3" descr="P311002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71538" y="1142984"/>
            <a:ext cx="6993600" cy="524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0063" y="714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Игры со спичками или счетными палочками</a:t>
            </a:r>
          </a:p>
        </p:txBody>
      </p:sp>
      <p:pic>
        <p:nvPicPr>
          <p:cNvPr id="4" name="Содержимое 3" descr="SDC1255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71538" y="1142984"/>
            <a:ext cx="6993600" cy="524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714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Поделки из бросового материала</a:t>
            </a:r>
          </a:p>
        </p:txBody>
      </p:sp>
      <p:pic>
        <p:nvPicPr>
          <p:cNvPr id="6" name="Рисунок 5" descr="SP_A03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85918" y="1214422"/>
            <a:ext cx="5715040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Содержимое 3" descr="67765585_1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84553" y="2786058"/>
            <a:ext cx="2858687" cy="3811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106024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00760" y="2786058"/>
            <a:ext cx="2875355" cy="3833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346075"/>
            <a:ext cx="8229600" cy="654050"/>
          </a:xfrm>
        </p:spPr>
        <p:txBody>
          <a:bodyPr/>
          <a:lstStyle/>
          <a:p>
            <a:pPr eaLnBrk="1" hangingPunct="1"/>
            <a:r>
              <a:rPr lang="ru-RU" sz="3200" b="1" smtClean="0"/>
              <a:t>Игры с бельевыми прищепками</a:t>
            </a:r>
            <a:endParaRPr lang="ru-RU" sz="320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9001125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000" b="1" smtClean="0"/>
              <a:t>В результате таких игр, помимо развития мелкой моторики, усиливается контроль за выполняемыми движениями, идет развитие речевого          дыхания.</a:t>
            </a:r>
          </a:p>
        </p:txBody>
      </p:sp>
      <p:pic>
        <p:nvPicPr>
          <p:cNvPr id="4" name="Рисунок 3" descr="P311001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16958" y="2214554"/>
            <a:ext cx="5784000" cy="433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Криотерапия</a:t>
            </a:r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dirty="0"/>
              <a:t>(контрастная терапия)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001125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000" b="1" smtClean="0"/>
              <a:t>Это воздействие на кисти рук холода и тепла попеременно.   От холода происходит сокращение мышц, а от тепла – расслабление. Движения пальцев начинают формироваться в большем объеме, улучшается импульсация, в кору головного мозга подаются направленные сигналы, в следствие чего лучше развивается двигательная зона.</a:t>
            </a:r>
          </a:p>
        </p:txBody>
      </p:sp>
      <p:pic>
        <p:nvPicPr>
          <p:cNvPr id="5" name="Рисунок 4" descr="P31100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28860" y="3286124"/>
            <a:ext cx="4344000" cy="32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Рисование песком</a:t>
            </a:r>
            <a:endParaRPr lang="ru-RU" sz="320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000" b="1" smtClean="0"/>
              <a:t>Структура этого природного материала успокаивает нервную систему, помогает расслабиться и действует на человека благотворно.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/>
              <a:t>      Создание рисунков на песке помогает малышам концентрировать внимание и память, развивать творческое воображение и мышление, у детей происходит развитие всех познавательных процессов.</a:t>
            </a:r>
          </a:p>
        </p:txBody>
      </p:sp>
      <p:pic>
        <p:nvPicPr>
          <p:cNvPr id="4" name="Рисунок 3" descr="фото дв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51404" y="3071810"/>
            <a:ext cx="4464000" cy="33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274809534_p517104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3571876"/>
            <a:ext cx="3782400" cy="283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85775" y="1428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Работа с ножницами</a:t>
            </a:r>
            <a:endParaRPr lang="ru-RU" sz="320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400" b="1" smtClean="0"/>
              <a:t>Манипуляции с ножницами отлично развивают мелкую моторику, внимание, воображение, усидчивость.</a:t>
            </a:r>
          </a:p>
        </p:txBody>
      </p:sp>
      <p:pic>
        <p:nvPicPr>
          <p:cNvPr id="6" name="Рисунок 5" descr="6467623-child-with-scissors-cut-paper-in-play-room-preschoo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1548" y="2071678"/>
            <a:ext cx="2818170" cy="32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letter-art-activities-800x8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14612" y="3857628"/>
            <a:ext cx="3696000" cy="27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podelki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9210" y="2000240"/>
            <a:ext cx="4035600" cy="259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Вытинанка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400" b="1" smtClean="0"/>
              <a:t>Традиционная белорусская вытинанка - это бумажная вырезка, сделанная без предварительной прорисовки вырезаемых контуров из одного сплошного листа бумаги.</a:t>
            </a:r>
          </a:p>
        </p:txBody>
      </p:sp>
      <p:pic>
        <p:nvPicPr>
          <p:cNvPr id="7" name="Рисунок 6" descr="79933225_large_cat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49430" y="3212181"/>
            <a:ext cx="4237412" cy="32886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Izobrazhenie_128_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2213" y="2786058"/>
            <a:ext cx="4066911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Декупаж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4525962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Это </a:t>
            </a:r>
            <a:r>
              <a:rPr lang="ru-RU" sz="2800" b="1" dirty="0"/>
              <a:t>техника, применяемая для декорирования различных </a:t>
            </a:r>
            <a:r>
              <a:rPr lang="ru-RU" sz="2800" b="1" dirty="0" smtClean="0"/>
              <a:t>        поверхностей</a:t>
            </a:r>
            <a:r>
              <a:rPr lang="ru-RU" sz="2800" b="1" dirty="0"/>
              <a:t>, путем нанесения бумажной аппликации</a:t>
            </a:r>
            <a:r>
              <a:rPr lang="ru-RU" sz="2800" b="1" dirty="0" smtClean="0"/>
              <a:t>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Для работы необходимы: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Трехслойные салфетки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Ножницы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Клей ПВА, кисть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Белая акриловая краска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Акриловый лак</a:t>
            </a:r>
          </a:p>
        </p:txBody>
      </p:sp>
      <p:pic>
        <p:nvPicPr>
          <p:cNvPr id="4" name="Рисунок 3" descr="540537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6733" y="3000372"/>
            <a:ext cx="3854357" cy="32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n2602_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3429000"/>
            <a:ext cx="4281600" cy="321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174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71736" y="226124"/>
            <a:ext cx="4080000" cy="30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174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43438" y="3429000"/>
            <a:ext cx="4281600" cy="321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00063" y="571500"/>
            <a:ext cx="8229600" cy="56435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b="1" dirty="0" smtClean="0"/>
              <a:t>Использование </a:t>
            </a:r>
            <a:r>
              <a:rPr lang="ru-RU" sz="12800" b="1" dirty="0" err="1" smtClean="0"/>
              <a:t>здоровьесберегающей</a:t>
            </a:r>
            <a:r>
              <a:rPr lang="ru-RU" sz="12800" b="1" dirty="0" smtClean="0"/>
              <a:t> технологии </a:t>
            </a:r>
            <a:r>
              <a:rPr lang="ru-RU" sz="12800" b="1" dirty="0"/>
              <a:t>в работе с детьми позволяет решить несколько задач: </a:t>
            </a:r>
            <a:endParaRPr lang="ru-RU" sz="128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1200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b="1" dirty="0"/>
              <a:t>способствует повышению речевой активности;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b="1" dirty="0"/>
              <a:t>развивает речевые умения и навыки;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b="1" dirty="0"/>
              <a:t>снимает напряжение, восстанавливает работоспособность;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b="1" dirty="0"/>
              <a:t>активизирует познавательный интерес;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b="1" dirty="0"/>
              <a:t>улучшает концентрацию внимания, снижает трудности переключения с одного вида деятельности на другой.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_6f66c_5c1bb775_XL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2071678"/>
            <a:ext cx="3394472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leto_14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9058" y="285728"/>
            <a:ext cx="4953000" cy="3714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5" descr="155570--43173088-m750x740-u047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8663" y="3230563"/>
            <a:ext cx="4391025" cy="341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Содержимое 4" descr="0_4a9f9_14640981_L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214313"/>
            <a:ext cx="4143375" cy="6429375"/>
          </a:xfrm>
        </p:spPr>
      </p:pic>
      <p:pic>
        <p:nvPicPr>
          <p:cNvPr id="22532" name="Рисунок 6" descr="29529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214313"/>
            <a:ext cx="4429125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28625" y="303213"/>
            <a:ext cx="8229600" cy="52689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400" b="1" smtClean="0"/>
              <a:t>Необходимо помнить, что развивая руку ребенка, мы не только тренируем  мышцы, но и развиваем способность к наблюдению, сравнению, творческому воображению, воспитываем усидчивость, терпение, аккуратность, точность, настойчивость, что так немаловажно для детей, особенно нашей группы. </a:t>
            </a:r>
          </a:p>
        </p:txBody>
      </p:sp>
      <p:pic>
        <p:nvPicPr>
          <p:cNvPr id="5" name="Рисунок 4" descr="SDC1275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71670" y="2683710"/>
            <a:ext cx="5280000" cy="39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3" descr="l2lr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34766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-642938" y="-857250"/>
            <a:ext cx="9786938" cy="77152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z="5400" smtClean="0"/>
          </a:p>
          <a:p>
            <a:pPr algn="ctr" eaLnBrk="1" hangingPunct="1">
              <a:buFont typeface="Arial" charset="0"/>
              <a:buNone/>
            </a:pPr>
            <a:r>
              <a:rPr lang="ru-RU" sz="8000" b="1" smtClean="0"/>
              <a:t>СПАСИБО</a:t>
            </a:r>
          </a:p>
          <a:p>
            <a:pPr algn="ctr" eaLnBrk="1" hangingPunct="1">
              <a:buFont typeface="Arial" charset="0"/>
              <a:buNone/>
            </a:pPr>
            <a:r>
              <a:rPr lang="ru-RU" sz="8000" b="1" smtClean="0"/>
              <a:t> ЗА </a:t>
            </a:r>
          </a:p>
          <a:p>
            <a:pPr algn="ctr" eaLnBrk="1" hangingPunct="1">
              <a:buFont typeface="Arial" charset="0"/>
              <a:buNone/>
            </a:pPr>
            <a:r>
              <a:rPr lang="ru-RU" sz="8000" b="1" smtClean="0"/>
              <a:t>ВНИМАНИЕ!</a:t>
            </a:r>
          </a:p>
          <a:p>
            <a:pPr algn="r" eaLnBrk="1" hangingPunct="1">
              <a:buFont typeface="Arial" charset="0"/>
              <a:buNone/>
            </a:pPr>
            <a:endParaRPr lang="ru-RU" sz="2400" b="1" smtClean="0"/>
          </a:p>
          <a:p>
            <a:pPr algn="r" eaLnBrk="1" hangingPunct="1">
              <a:buFont typeface="Arial" charset="0"/>
              <a:buNone/>
            </a:pPr>
            <a:r>
              <a:rPr lang="ru-RU" sz="2400" b="1" smtClean="0"/>
              <a:t>Материал подготовлен педагогом</a:t>
            </a:r>
          </a:p>
          <a:p>
            <a:pPr algn="r" eaLnBrk="1" hangingPunct="1">
              <a:buFont typeface="Arial" charset="0"/>
              <a:buNone/>
            </a:pPr>
            <a:r>
              <a:rPr lang="ru-RU" sz="2400" b="1" smtClean="0"/>
              <a:t>коррекционной группы «Кораблики»</a:t>
            </a:r>
          </a:p>
          <a:p>
            <a:pPr algn="r" eaLnBrk="1" hangingPunct="1">
              <a:buFont typeface="Arial" charset="0"/>
              <a:buNone/>
            </a:pPr>
            <a:r>
              <a:rPr lang="ru-RU" sz="2400" b="1" smtClean="0"/>
              <a:t>О.С. Костеревой</a:t>
            </a:r>
          </a:p>
          <a:p>
            <a:pPr algn="r" eaLnBrk="1" hangingPunct="1">
              <a:buFont typeface="Arial" charset="0"/>
              <a:buNone/>
            </a:pPr>
            <a:endParaRPr lang="ru-RU" sz="2400" b="1" smtClean="0"/>
          </a:p>
          <a:p>
            <a:pPr algn="r" eaLnBrk="1" hangingPunct="1">
              <a:buFont typeface="Arial" charset="0"/>
              <a:buNone/>
            </a:pPr>
            <a:endParaRPr lang="ru-RU" sz="2400" b="1" smtClean="0"/>
          </a:p>
          <a:p>
            <a:pPr algn="r" eaLnBrk="1" hangingPunct="1">
              <a:buFont typeface="Arial" charset="0"/>
              <a:buNone/>
            </a:pPr>
            <a:endParaRPr lang="ru-RU" sz="2400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/>
              <a:t>Мелкая моторика влияет на развитие:</a:t>
            </a:r>
          </a:p>
          <a:p>
            <a:pPr eaLnBrk="1" hangingPunct="1">
              <a:buFont typeface="Arial" charset="0"/>
              <a:buNone/>
            </a:pPr>
            <a:endParaRPr lang="ru-RU" b="1" smtClean="0"/>
          </a:p>
          <a:p>
            <a:pPr algn="ctr" eaLnBrk="1" hangingPunct="1"/>
            <a:r>
              <a:rPr lang="ru-RU" b="1" smtClean="0"/>
              <a:t>Мышления</a:t>
            </a:r>
          </a:p>
          <a:p>
            <a:pPr algn="ctr" eaLnBrk="1" hangingPunct="1"/>
            <a:r>
              <a:rPr lang="ru-RU" b="1" smtClean="0"/>
              <a:t>Памяти</a:t>
            </a:r>
          </a:p>
          <a:p>
            <a:pPr algn="ctr" eaLnBrk="1" hangingPunct="1"/>
            <a:r>
              <a:rPr lang="ru-RU" b="1" smtClean="0"/>
              <a:t>Внимания</a:t>
            </a:r>
          </a:p>
          <a:p>
            <a:pPr algn="ctr" eaLnBrk="1" hangingPunct="1"/>
            <a:r>
              <a:rPr lang="ru-RU" b="1" smtClean="0"/>
              <a:t>Пространственных представлений</a:t>
            </a:r>
          </a:p>
          <a:p>
            <a:pPr algn="ctr" eaLnBrk="1" hangingPunct="1"/>
            <a:r>
              <a:rPr lang="ru-RU" b="1" smtClean="0"/>
              <a:t>Творческого воображения</a:t>
            </a:r>
          </a:p>
          <a:p>
            <a:pPr algn="ctr" eaLnBrk="1" hangingPunct="1"/>
            <a:r>
              <a:rPr lang="ru-RU" b="1" smtClean="0"/>
              <a:t>Эмоционально – волевой сферы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5268912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/>
              <a:t>Приемы развития мелкой моторики: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Пальчиковые игры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Шнуровки, застежки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Переливание, пересыпание, сортировка, перекладывание, нанизывание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Обводки, штриховки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Разного вида массажи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Игры с конструктором, мозаиками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Графические диктанты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Работа с ножницами, бумагой и бросовым материалом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Рукоделие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DC127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00364" y="3000372"/>
            <a:ext cx="3143240" cy="2357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785813"/>
          </a:xfrm>
        </p:spPr>
        <p:txBody>
          <a:bodyPr/>
          <a:lstStyle/>
          <a:p>
            <a:pPr eaLnBrk="1" hangingPunct="1"/>
            <a:r>
              <a:rPr lang="ru-RU" sz="3200" b="1" smtClean="0"/>
              <a:t>Пальчиковые игры</a:t>
            </a:r>
            <a:endParaRPr lang="ru-RU" sz="3200" smtClean="0"/>
          </a:p>
        </p:txBody>
      </p:sp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242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400" b="1" smtClean="0"/>
              <a:t>Эти игры создают благоприятный фон, обеспечивают хорошую тренировку пальцев, способствуют развитию умения слушать и понимать содержание потешек, учат улавливать ритм речи. Они увлекательны и, помимо развития речи, способствуют развитию творческой деятельности.</a:t>
            </a:r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  <p:pic>
        <p:nvPicPr>
          <p:cNvPr id="4" name="Рисунок 3" descr="SDC127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4143380"/>
            <a:ext cx="3242250" cy="23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SDC1255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43570" y="4143380"/>
            <a:ext cx="3144000" cy="23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785813"/>
          </a:xfrm>
        </p:spPr>
        <p:txBody>
          <a:bodyPr/>
          <a:lstStyle/>
          <a:p>
            <a:pPr eaLnBrk="1" hangingPunct="1"/>
            <a:r>
              <a:rPr lang="ru-RU" sz="3200" b="1" smtClean="0"/>
              <a:t>Логопедический массаж</a:t>
            </a:r>
            <a:endParaRPr lang="ru-RU" sz="320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57864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sz="2000" b="1" smtClean="0"/>
              <a:t>Это активный метод механического воздействия, который изменяет состояние мышц, нервов, кровеносных сосудов и тканей периферического речевого аппарата. 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/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ru-RU" sz="2400" b="1" smtClean="0"/>
              <a:t>     </a:t>
            </a:r>
          </a:p>
          <a:p>
            <a:pPr eaLnBrk="1" hangingPunct="1">
              <a:buFont typeface="Arial" charset="0"/>
              <a:buNone/>
            </a:pPr>
            <a:endParaRPr lang="ru-RU" sz="2400" b="1" smtClean="0"/>
          </a:p>
          <a:p>
            <a:pPr eaLnBrk="1" hangingPunct="1">
              <a:buFont typeface="Arial" charset="0"/>
              <a:buNone/>
            </a:pPr>
            <a:endParaRPr lang="ru-RU" sz="2400" b="1" smtClean="0"/>
          </a:p>
          <a:p>
            <a:pPr eaLnBrk="1" hangingPunct="1">
              <a:buFont typeface="Arial" charset="0"/>
              <a:buNone/>
            </a:pPr>
            <a:r>
              <a:rPr lang="ru-RU" sz="2400" b="1" smtClean="0"/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ru-RU" sz="2400" b="1" smtClean="0"/>
              <a:t>     </a:t>
            </a:r>
            <a:r>
              <a:rPr lang="ru-RU" sz="2000" b="1" smtClean="0"/>
              <a:t>Виды массажа: </a:t>
            </a:r>
          </a:p>
          <a:p>
            <a:pPr eaLnBrk="1" hangingPunct="1"/>
            <a:r>
              <a:rPr lang="ru-RU" sz="2000" b="1" smtClean="0"/>
              <a:t>массаж кистей рук, </a:t>
            </a:r>
          </a:p>
          <a:p>
            <a:pPr eaLnBrk="1" hangingPunct="1"/>
            <a:r>
              <a:rPr lang="ru-RU" sz="2000" b="1" smtClean="0"/>
              <a:t>аурикулярный массаж, </a:t>
            </a:r>
          </a:p>
          <a:p>
            <a:pPr eaLnBrk="1" hangingPunct="1"/>
            <a:r>
              <a:rPr lang="ru-RU" sz="2000" b="1" smtClean="0"/>
              <a:t>интеллектуальный массаж, </a:t>
            </a:r>
          </a:p>
          <a:p>
            <a:pPr eaLnBrk="1" hangingPunct="1"/>
            <a:r>
              <a:rPr lang="ru-RU" sz="2000" b="1" smtClean="0"/>
              <a:t>упражнения для тренировки мышц языка, губ, щек, мимико-артикуляторных мышц.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5" name="Рисунок 4" descr="SDC126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7818" y="3357562"/>
            <a:ext cx="3144000" cy="23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SDC126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71074" y="2714074"/>
            <a:ext cx="3144000" cy="23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SDC126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182" y="2143116"/>
            <a:ext cx="3144000" cy="23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sz="3200" b="1" smtClean="0"/>
              <a:t>Игры с крупой</a:t>
            </a:r>
            <a:endParaRPr lang="ru-RU" sz="320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    </a:t>
            </a:r>
            <a:r>
              <a:rPr lang="ru-RU" sz="2400" b="1" smtClean="0"/>
              <a:t>Эти игры не только развивают мелкую моторику рук малыша, но и фантазию, мышление; это  отличный способ помассировать пальцы и улучшить глазомер.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4" name="Рисунок 3" descr="SDC1264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3351396"/>
            <a:ext cx="4104000" cy="307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31100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2494140"/>
            <a:ext cx="4104000" cy="307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Игры с бросовым </a:t>
            </a:r>
            <a:r>
              <a:rPr lang="ru-RU" sz="3600" b="1" dirty="0" smtClean="0"/>
              <a:t>материалом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52863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sz="2600" b="1" dirty="0" smtClean="0"/>
              <a:t>В </a:t>
            </a:r>
            <a:r>
              <a:rPr lang="ru-RU" sz="2600" b="1" dirty="0"/>
              <a:t>ходе таких игр развивается память ребёнка, так как он учится запоминать определённые положения рук и последовательность движений, кисти рук и пальцы приобретут силу, хорошую подвижность и гибкость, а это в дальнейшем облегчит овладение навыком письма.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Игры </a:t>
            </a:r>
            <a:r>
              <a:rPr lang="ru-RU" b="1" i="1" dirty="0"/>
              <a:t>с пробками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Игры </a:t>
            </a:r>
            <a:r>
              <a:rPr lang="ru-RU" b="1" i="1" dirty="0"/>
              <a:t>с </a:t>
            </a:r>
            <a:r>
              <a:rPr lang="ru-RU" b="1" i="1" dirty="0" smtClean="0"/>
              <a:t>шишками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Игры </a:t>
            </a:r>
            <a:r>
              <a:rPr lang="ru-RU" b="1" i="1" dirty="0"/>
              <a:t>со спичками или счетными палочками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Поделки </a:t>
            </a:r>
            <a:r>
              <a:rPr lang="ru-RU" b="1" i="1" dirty="0"/>
              <a:t>из бросового </a:t>
            </a:r>
            <a:r>
              <a:rPr lang="ru-RU" b="1" i="1" dirty="0" smtClean="0"/>
              <a:t>материала</a:t>
            </a:r>
            <a:endParaRPr lang="ru-RU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654050"/>
          </a:xfrm>
        </p:spPr>
        <p:txBody>
          <a:bodyPr/>
          <a:lstStyle/>
          <a:p>
            <a:pPr eaLnBrk="1" hangingPunct="1"/>
            <a:r>
              <a:rPr lang="ru-RU" sz="3200" b="1" smtClean="0"/>
              <a:t>Игры с пробками</a:t>
            </a:r>
          </a:p>
        </p:txBody>
      </p:sp>
      <p:pic>
        <p:nvPicPr>
          <p:cNvPr id="4" name="Содержимое 3" descr="P311002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78862" y="1142984"/>
            <a:ext cx="6993600" cy="524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584</Words>
  <Application>Microsoft Office PowerPoint</Application>
  <PresentationFormat>Экран (4:3)</PresentationFormat>
  <Paragraphs>91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Тема Office</vt:lpstr>
      <vt:lpstr>«Развитие мелкой моторики  в системе  здоровьесберегающих  технологий»</vt:lpstr>
      <vt:lpstr>Слайд 2</vt:lpstr>
      <vt:lpstr>Слайд 3</vt:lpstr>
      <vt:lpstr>Слайд 4</vt:lpstr>
      <vt:lpstr>Пальчиковые игры</vt:lpstr>
      <vt:lpstr>Логопедический массаж</vt:lpstr>
      <vt:lpstr>Игры с крупой</vt:lpstr>
      <vt:lpstr>Игры с бросовым материалом  </vt:lpstr>
      <vt:lpstr>Игры с пробками</vt:lpstr>
      <vt:lpstr>Игры с шишками</vt:lpstr>
      <vt:lpstr>Игры со спичками или счетными палочками</vt:lpstr>
      <vt:lpstr>Поделки из бросового материала</vt:lpstr>
      <vt:lpstr>Игры с бельевыми прищепками</vt:lpstr>
      <vt:lpstr>Криотерапия (контрастная терапия) </vt:lpstr>
      <vt:lpstr>Рисование песком</vt:lpstr>
      <vt:lpstr>Работа с ножницами</vt:lpstr>
      <vt:lpstr>Вытинанка</vt:lpstr>
      <vt:lpstr>Декупаж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 в системе  здоровьесберегающих  технологий</dc:title>
  <dc:creator>Антон</dc:creator>
  <cp:lastModifiedBy>Антон</cp:lastModifiedBy>
  <cp:revision>45</cp:revision>
  <dcterms:created xsi:type="dcterms:W3CDTF">2012-03-11T19:40:19Z</dcterms:created>
  <dcterms:modified xsi:type="dcterms:W3CDTF">2013-04-16T17:55:29Z</dcterms:modified>
</cp:coreProperties>
</file>