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CC33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07DC6-D3D9-4C2A-8009-EE03DAB3411E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CA76-CC8B-4652-B576-BF17B794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.gif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zoo.ru/" TargetMode="External"/><Relationship Id="rId2" Type="http://schemas.openxmlformats.org/officeDocument/2006/relationships/hyperlink" Target="http://zoo55.ru/image/tid/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umbnail (2).jpg"/>
          <p:cNvPicPr>
            <a:picLocks noChangeAspect="1"/>
          </p:cNvPicPr>
          <p:nvPr/>
        </p:nvPicPr>
        <p:blipFill>
          <a:blip r:embed="rId2"/>
          <a:srcRect b="7494"/>
          <a:stretch>
            <a:fillRect/>
          </a:stretch>
        </p:blipFill>
        <p:spPr>
          <a:xfrm>
            <a:off x="1285852" y="2104279"/>
            <a:ext cx="6466383" cy="3967927"/>
          </a:xfrm>
          <a:prstGeom prst="rect">
            <a:avLst/>
          </a:prstGeom>
        </p:spPr>
      </p:pic>
      <p:pic>
        <p:nvPicPr>
          <p:cNvPr id="6" name="Рисунок 5" descr="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4524709"/>
            <a:ext cx="1619048" cy="247619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-214338"/>
            <a:ext cx="9144000" cy="6858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9995557"/>
                <a:gd name="adj2" fmla="val 59486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CC33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Репортаж о </a:t>
            </a:r>
            <a:r>
              <a:rPr lang="ru-RU" sz="3400" b="1" cap="none" spc="0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Большереченском</a:t>
            </a:r>
            <a:r>
              <a:rPr lang="ru-RU" sz="3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зоопарке</a:t>
            </a:r>
            <a:r>
              <a:rPr lang="ru-RU" sz="2400" b="1" cap="none" spc="0" dirty="0" smtClean="0">
                <a:ln w="19050">
                  <a:solidFill>
                    <a:srgbClr val="CC33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cap="none" spc="0" dirty="0">
              <a:ln w="19050">
                <a:solidFill>
                  <a:srgbClr val="CC33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143644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Большереченский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зоопарк_Друзья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природы_МКОУ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Таскатлинская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СОШ» структурное подразделение «Михайловская ООШ»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0002zx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314" y="4136858"/>
            <a:ext cx="3199842" cy="2578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34" y="214290"/>
            <a:ext cx="1785950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52088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929066"/>
            <a:ext cx="2428892" cy="2428892"/>
          </a:xfrm>
          <a:prstGeom prst="rect">
            <a:avLst/>
          </a:prstGeom>
        </p:spPr>
      </p:pic>
      <p:pic>
        <p:nvPicPr>
          <p:cNvPr id="4" name="Рисунок 3" descr="img76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42852"/>
            <a:ext cx="2643206" cy="2643206"/>
          </a:xfrm>
          <a:prstGeom prst="rect">
            <a:avLst/>
          </a:prstGeom>
        </p:spPr>
      </p:pic>
      <p:pic>
        <p:nvPicPr>
          <p:cNvPr id="5" name="Рисунок 4" descr="thumbn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000372"/>
            <a:ext cx="3357586" cy="2414031"/>
          </a:xfrm>
          <a:prstGeom prst="rect">
            <a:avLst/>
          </a:prstGeom>
        </p:spPr>
      </p:pic>
      <p:pic>
        <p:nvPicPr>
          <p:cNvPr id="6" name="Рисунок 5" descr="zhuravl-daurski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071546"/>
            <a:ext cx="2428892" cy="2428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496" y="550070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Павлины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631503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Кудрявые пеликаны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27860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Какаду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42900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Даурский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журавль.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220px-Chrysolophus.pictus-01-Castolovic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739" y="214290"/>
            <a:ext cx="3048021" cy="22860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0430" y="245738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Золотой фазан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500043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Обезьяны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shgene-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44518">
            <a:off x="3401435" y="2186997"/>
            <a:ext cx="2928958" cy="2928958"/>
          </a:xfrm>
          <a:prstGeom prst="rect">
            <a:avLst/>
          </a:prstGeom>
        </p:spPr>
      </p:pic>
      <p:pic>
        <p:nvPicPr>
          <p:cNvPr id="4" name="Рисунок 3" descr="12pavia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60" y="142876"/>
            <a:ext cx="2714620" cy="2714620"/>
          </a:xfrm>
          <a:prstGeom prst="rect">
            <a:avLst/>
          </a:prstGeom>
        </p:spPr>
      </p:pic>
      <p:pic>
        <p:nvPicPr>
          <p:cNvPr id="5" name="Рисунок 4" descr="krasnaya-martysh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52"/>
            <a:ext cx="2714644" cy="2714644"/>
          </a:xfrm>
          <a:prstGeom prst="rect">
            <a:avLst/>
          </a:prstGeom>
        </p:spPr>
      </p:pic>
      <p:pic>
        <p:nvPicPr>
          <p:cNvPr id="6" name="Рисунок 5" descr="12239944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496337"/>
            <a:ext cx="2786072" cy="2786072"/>
          </a:xfrm>
          <a:prstGeom prst="rect">
            <a:avLst/>
          </a:prstGeom>
        </p:spPr>
      </p:pic>
      <p:pic>
        <p:nvPicPr>
          <p:cNvPr id="7" name="Рисунок 6" descr="DSCN1137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9502" y="3740788"/>
            <a:ext cx="2424498" cy="3117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278605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Красная мартышка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28652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Яванский макак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415734">
            <a:off x="3412611" y="5328521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Зелёная мартышка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285749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Павианы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o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2571768" cy="1954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314324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Крокодил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hatina.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428736"/>
            <a:ext cx="2952764" cy="1476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285749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Ахатина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alochnik.thumbn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429000"/>
            <a:ext cx="17907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68" y="535782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Палочник.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304334729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286256"/>
            <a:ext cx="2931012" cy="1652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4" y="592933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Пиранья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var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1071546"/>
            <a:ext cx="2452678" cy="16586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29454" y="267170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Варан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700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3500438"/>
            <a:ext cx="3429024" cy="2143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5074" y="567209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Черепаха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28572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Аквариум-Террариум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285728"/>
            <a:ext cx="4643470" cy="6000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5048054"/>
            <a:ext cx="1883696" cy="15214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910" y="1285860"/>
            <a:ext cx="4000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Зоопарки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предоставляют животным как бы замену их «дома». Здесь они, окруженные своей «первозданной» средой, хотя и с трудом, но все же могут выжить вопреки опасности истребления. Такая роль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зоопарков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наше время сама собой обусловливает их конкретные цели и задачи, которые можно сформулировать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отдых и развлечение, просвещение, изучение и защита животных и охрана природы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28572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thumbnail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3848">
            <a:off x="6611622" y="1350175"/>
            <a:ext cx="2169486" cy="1670505"/>
          </a:xfrm>
          <a:prstGeom prst="rect">
            <a:avLst/>
          </a:prstGeom>
        </p:spPr>
      </p:pic>
      <p:pic>
        <p:nvPicPr>
          <p:cNvPr id="6" name="Рисунок 5" descr="7z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3432">
            <a:off x="4677777" y="326153"/>
            <a:ext cx="2289558" cy="1533187"/>
          </a:xfrm>
          <a:prstGeom prst="rect">
            <a:avLst/>
          </a:prstGeom>
        </p:spPr>
      </p:pic>
      <p:pic>
        <p:nvPicPr>
          <p:cNvPr id="7" name="Рисунок 6" descr="zhivotnye-zimoi-9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4029">
            <a:off x="6930393" y="3419403"/>
            <a:ext cx="1890632" cy="1890632"/>
          </a:xfrm>
          <a:prstGeom prst="rect">
            <a:avLst/>
          </a:prstGeom>
        </p:spPr>
      </p:pic>
      <p:pic>
        <p:nvPicPr>
          <p:cNvPr id="8" name="Рисунок 7" descr="zhivotnye-zimoi-10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32924">
            <a:off x="5087427" y="2658542"/>
            <a:ext cx="1857384" cy="1857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4282" y="1214422"/>
            <a:ext cx="3857652" cy="48577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37862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Зоологический парк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научно-просветительное учреждение, в котором содержат в неволе (в клетках и вольерах) или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полувольно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диких животных с целью показа их всем любознательным, а также для изучения, сохранения и воспроизводства.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71414"/>
            <a:ext cx="442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Репортаж вели корреспонденты из команды «Друзья природы».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322" y="4071942"/>
            <a:ext cx="1159008" cy="1691683"/>
          </a:xfrm>
          <a:prstGeom prst="rect">
            <a:avLst/>
          </a:prstGeom>
        </p:spPr>
      </p:pic>
      <p:pic>
        <p:nvPicPr>
          <p:cNvPr id="9" name="Рисунок 8" descr="IMG_41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4500570"/>
            <a:ext cx="1192652" cy="1650372"/>
          </a:xfrm>
          <a:prstGeom prst="rect">
            <a:avLst/>
          </a:prstGeom>
        </p:spPr>
      </p:pic>
      <p:pic>
        <p:nvPicPr>
          <p:cNvPr id="10" name="Рисунок 9" descr="IMG_41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857628"/>
            <a:ext cx="1214446" cy="1668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43372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Карева Яна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8" y="585789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Субботин Иван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9520" y="62029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Акимова Настя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Ptianim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285728"/>
            <a:ext cx="1142984" cy="1142984"/>
          </a:xfrm>
          <a:prstGeom prst="rect">
            <a:avLst/>
          </a:prstGeom>
        </p:spPr>
      </p:pic>
      <p:pic>
        <p:nvPicPr>
          <p:cNvPr id="13" name="Рисунок 12" descr="k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1000108"/>
            <a:ext cx="1178727" cy="1571636"/>
          </a:xfrm>
          <a:prstGeom prst="rect">
            <a:avLst/>
          </a:prstGeom>
        </p:spPr>
      </p:pic>
      <p:pic>
        <p:nvPicPr>
          <p:cNvPr id="18" name="Рисунок 17" descr="cohjp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2214554"/>
            <a:ext cx="1619261" cy="1214446"/>
          </a:xfrm>
          <a:prstGeom prst="rect">
            <a:avLst/>
          </a:prstGeom>
        </p:spPr>
      </p:pic>
      <p:pic>
        <p:nvPicPr>
          <p:cNvPr id="19" name="Рисунок 18" descr="IMG_416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198" y="1357298"/>
            <a:ext cx="1070681" cy="15001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4810" y="2571744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Козлова Татьяна Александровна-учитель биологии.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6446" y="2857496"/>
            <a:ext cx="1643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Царёва Любовь Ивановна-учитель начальных классов.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8114" y="3429000"/>
            <a:ext cx="171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Субботина Ольга Николаевна-координатор проекта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свидания! До новых встреч!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35743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презентацией работала  Царёва Любовь Ивановна, учитель начальных классов и «Друзья природы».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457200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2"/>
              </a:rPr>
              <a:t>http://zoo55.ru/image/tid/5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071942"/>
            <a:ext cx="272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http://www.bolzoo.ru</a:t>
            </a:r>
            <a:r>
              <a:rPr lang="ru-RU" dirty="0" smtClean="0"/>
              <a:t>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70261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 работе использовали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5976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зоопарк?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ответить на этот вопрос, команда «Друзья природы» отправила своих корреспондентов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Большереченский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зоопарк. Он находится по адресу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573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Омская область, посёлок  Большеречье, улица Советов, 67.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vtoby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428868"/>
            <a:ext cx="7500990" cy="4184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500042"/>
            <a:ext cx="4143404" cy="53578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1000108"/>
            <a:ext cx="371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Большереченский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зоопарк –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единственный в России сельский зоопарк, был основан в 1983 г. на базе школьного зооуголка. 1 января 1987 года     зоопарку был присвоен статус «государственный».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Находится он в районном поселке, за 200 км от областного центра, в живописной пойме речки Большая, недалеко от впадения её в Иртыш.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7148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что мы узнали.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10407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18" y="2500306"/>
            <a:ext cx="4262638" cy="4143404"/>
          </a:xfrm>
          <a:prstGeom prst="rect">
            <a:avLst/>
          </a:prstGeom>
        </p:spPr>
      </p:pic>
      <p:pic>
        <p:nvPicPr>
          <p:cNvPr id="10" name="Рисунок 9" descr="Ptianim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142984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7158" y="285728"/>
            <a:ext cx="5072098" cy="61436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5475" y="357166"/>
            <a:ext cx="471090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годы существования зоопарка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улучшилась материально-техническая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база: организован машинно-тракторный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парк, построены новые павильоны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вольеры для содержания животных,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появилось своё подсобное хозяйство.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Пополняется коллекция зоопарка: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рождается потомство, приобретаютс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обмениваются новые животные.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Несмотря на экономические трудности,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коллекция зоопарка постоянно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пополняется новыми видами. Цирк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подарил амурского тигра и бурого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медвежонка. В Московском зоопарке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закуплены предки домашних гусей —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сухоносы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гуменники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декоративная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утка-мандаринка,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хищных птиц —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курганники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0px-Mandarin_du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290"/>
            <a:ext cx="2789810" cy="2208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72198" y="2428868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Утка-мандаринка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thumbnail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500438"/>
            <a:ext cx="2514600" cy="188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6054" y="5357826"/>
            <a:ext cx="217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Бурый медвежонок.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48" y="214290"/>
            <a:ext cx="4357718" cy="40719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24" y="428604"/>
            <a:ext cx="371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Сегодня он насчитывает  205видов, более 2000 экземпляров животных  со всего земного шара. Из них 15 видов занесены в Красную книгу РФ и 41 вид в Красную книгу МСОП.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Большереченском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зоопарке содержатся  по настоящему уникальные животные, такие, к примеру, как черный леопард. Подобных  животных на планете всего лишь два, из тех, кто появился на свет в неволе.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0px-Siberischer_tiger_de_edit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9013">
            <a:off x="5346531" y="3770031"/>
            <a:ext cx="3092642" cy="2319482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2" y="571481"/>
            <a:ext cx="1900251" cy="2500330"/>
          </a:xfrm>
          <a:prstGeom prst="rect">
            <a:avLst/>
          </a:prstGeom>
        </p:spPr>
      </p:pic>
      <p:pic>
        <p:nvPicPr>
          <p:cNvPr id="8" name="Рисунок 7" descr="bbd3a80a6e91fb492ac99e9be 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6241">
            <a:off x="1024275" y="4245603"/>
            <a:ext cx="3808703" cy="2426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3636" y="3038773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Беркут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633138">
            <a:off x="5425930" y="6010466"/>
            <a:ext cx="248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Амурский тигр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099892">
            <a:off x="1519669" y="6278651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Черный леопард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285728"/>
            <a:ext cx="5286412" cy="6000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034" y="220217"/>
            <a:ext cx="49292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Огромная радость зоопарка  рождение малышей! Рождение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животных в неволе – большая удача Но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Большереченского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зоопарка это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нередкость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Прибавление в семействе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пони, волков, яков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уриалов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Совсем недавно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свет появился маленький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А тигры  подарили всем посетителям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очаровательную радость — 2-х тигрят!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Африканские бегемоты  порадовали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всех сотрудников зоопарка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многочисленных посетителей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рождением детёныша.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именно так назвали малышку, стала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первым «сибирским»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бегемотиком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У парочки сибирских волков по имени Тайга и Черныш родилось восемь волчат.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tigre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285992"/>
            <a:ext cx="2627008" cy="1643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5808" y="3857628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Тигрята.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65px-Prazsky_hro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074" y="4500594"/>
            <a:ext cx="2294644" cy="1714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16" y="614364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Бегемоты.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178592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b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14290"/>
            <a:ext cx="2583517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5857916" cy="62865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7" y="357166"/>
            <a:ext cx="5643601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зоопарка запрещается.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Входить на территорию с домашними животными.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Заходить в зоны обслуживания и строительства.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Кормить животных.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Дразнить животных.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Кидать различные предметы в вольеры и бассейны.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Влезать и ставить детей на заграждения и парапеты.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Шуметь, включать радиоприемники и магнитофоны.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Повреждать и уничтожать деревья и кустарники,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рвать цветы и траву.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Профессиональная видео- и фотосъемка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согласования с администрацией зоопарка.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правил поведения в зоопарке влечет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административную ответственность.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a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276" y="4214818"/>
            <a:ext cx="3175724" cy="2643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86512" y="1571612"/>
            <a:ext cx="1143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Ptianim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86446" y="357166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214290"/>
            <a:ext cx="3804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Хищные животные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2269348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857232"/>
            <a:ext cx="2428892" cy="2428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10" y="324320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Львица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Эльса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2239000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357562"/>
            <a:ext cx="2714644" cy="27146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86050" y="6000768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Гималайский медведь Кузьма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3007050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2214554"/>
            <a:ext cx="2214578" cy="2214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86578" y="435769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 медведь.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12238871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3643314"/>
            <a:ext cx="2428892" cy="24288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000768"/>
            <a:ext cx="314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Индийский дикобраз - альбинос.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thumbnail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785794"/>
            <a:ext cx="3460278" cy="22145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14744" y="292893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Тигры.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74f836c497dca8dfbe53e63b9822aef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906" y="71414"/>
            <a:ext cx="2381250" cy="18097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38723" y="1814444"/>
            <a:ext cx="2433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Дикая собака динго.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70006zz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2" y="4714884"/>
            <a:ext cx="2794264" cy="194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70002z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71413"/>
            <a:ext cx="3643338" cy="32626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976" y="285728"/>
            <a:ext cx="4166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Копытные животные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15fec_3705b9b9_XL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920350"/>
            <a:ext cx="2487610" cy="1865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71462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Пятнистые олени.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nv315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357298"/>
            <a:ext cx="2143140" cy="2143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5594" y="3429000"/>
            <a:ext cx="1332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Верблюды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237373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286124"/>
            <a:ext cx="2214578" cy="2214578"/>
          </a:xfrm>
          <a:prstGeom prst="rect">
            <a:avLst/>
          </a:prstGeom>
        </p:spPr>
      </p:pic>
      <p:pic>
        <p:nvPicPr>
          <p:cNvPr id="9" name="Рисунок 8" descr="12238870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000504"/>
            <a:ext cx="2357454" cy="2357454"/>
          </a:xfrm>
          <a:prstGeom prst="rect">
            <a:avLst/>
          </a:prstGeom>
        </p:spPr>
      </p:pic>
      <p:pic>
        <p:nvPicPr>
          <p:cNvPr id="10" name="Рисунок 9" descr="122373978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4000504"/>
            <a:ext cx="2286016" cy="2286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6182" y="621508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45778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Марал.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6315038"/>
            <a:ext cx="300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Европейский муфлон.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578" y="335756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Хороши!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595</Words>
  <Application>Microsoft Office PowerPoint</Application>
  <PresentationFormat>Экран (4:3)</PresentationFormat>
  <Paragraphs>113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69</cp:revision>
  <dcterms:created xsi:type="dcterms:W3CDTF">2012-04-29T16:14:55Z</dcterms:created>
  <dcterms:modified xsi:type="dcterms:W3CDTF">2012-05-04T22:52:34Z</dcterms:modified>
</cp:coreProperties>
</file>