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1" autoAdjust="0"/>
    <p:restoredTop sz="86450" autoAdjust="0"/>
  </p:normalViewPr>
  <p:slideViewPr>
    <p:cSldViewPr>
      <p:cViewPr varScale="1">
        <p:scale>
          <a:sx n="63" d="100"/>
          <a:sy n="63" d="100"/>
        </p:scale>
        <p:origin x="-135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83A90-4F2A-4251-A631-551E0A76785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2544D-495F-46DD-8887-C264A509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0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23">
              <a:srgbClr val="FCDAB8"/>
            </a:gs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418AA5A-59BC-4437-95A6-BB3707B58C63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93A3776-6190-4B6D-BBC1-82B6C759A20A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Pictures\15915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1600" y="1700808"/>
            <a:ext cx="62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«Здравствуй, осень золотая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endParaRPr lang="ru-RU" sz="4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 воспитателя  Дмитриевской О.О.</a:t>
            </a:r>
          </a:p>
        </p:txBody>
      </p:sp>
    </p:spTree>
    <p:extLst>
      <p:ext uri="{BB962C8B-B14F-4D97-AF65-F5344CB8AC3E}">
        <p14:creationId xmlns:p14="http://schemas.microsoft.com/office/powerpoint/2010/main" val="17662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Цели и задачи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484784"/>
            <a:ext cx="5616624" cy="475252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Цель проекта: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 создать условия способствующие освоению детьми новой информации по теме «Здравствуй, осень золотая».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Задачи проекта: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Содействовать приобретению ребёнком представлений об осени, её характерных особенностях;</a:t>
            </a:r>
          </a:p>
          <a:p>
            <a:pPr lvl="0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познакомить детей с изменениями в природе, происходящих осенью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подготовка  животных и растений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    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зиме, перелет птиц,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сбор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урожая);</a:t>
            </a:r>
          </a:p>
          <a:p>
            <a:pPr lvl="0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развивать мыслительные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операции: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анализ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сравнение, установление связей между явлениями природы;</a:t>
            </a:r>
          </a:p>
          <a:p>
            <a:pPr lvl="0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воспитывать у детей умение любоваться осенней природой, чувствовать её красоту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2376304"/>
            <a:ext cx="3216357" cy="241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1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Актуальность 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836712"/>
            <a:ext cx="7125112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Все </a:t>
            </a:r>
            <a:r>
              <a:rPr lang="ru-RU" sz="2400" dirty="0">
                <a:solidFill>
                  <a:srgbClr val="C00000"/>
                </a:solidFill>
              </a:rPr>
              <a:t>мероприятия, запланированные в данном проекте, направлены на достижение главной цели – дать представление о времени года – осени, его характерных особенностях. Участвуя в мероприятиях, дети через беседы, чтение художественной литературы, рисование, раскрашивание,  рассматривание иллюстраций смогут приобрести новые знания об осени,  о животных  и растениях, о природных явлениях.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Так </a:t>
            </a:r>
            <a:r>
              <a:rPr lang="ru-RU" sz="2400" dirty="0">
                <a:solidFill>
                  <a:srgbClr val="C00000"/>
                </a:solidFill>
              </a:rPr>
              <a:t>как игра является ведущим видом деятельности в дошкольном возрасте, то детям предлагается много игр. В игре в непринужденной форме дети вступают в сотрудничество друг с другом, приобретают новые знания.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В </a:t>
            </a:r>
            <a:r>
              <a:rPr lang="ru-RU" sz="2400" dirty="0">
                <a:solidFill>
                  <a:srgbClr val="C00000"/>
                </a:solidFill>
              </a:rPr>
              <a:t>образовательной деятельности участвуют не только дети и воспитатель, но и родители. Им в помощь предложены рекомендации по занятиям с детьми на тему осени, игры, загадки и стихи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5814392" cy="5688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Реализация </a:t>
            </a:r>
            <a:r>
              <a:rPr lang="ru-RU" dirty="0">
                <a:solidFill>
                  <a:srgbClr val="C00000"/>
                </a:solidFill>
              </a:rPr>
              <a:t>проекта</a:t>
            </a:r>
            <a:r>
              <a:rPr lang="ru-RU" b="1" dirty="0">
                <a:solidFill>
                  <a:srgbClr val="C00000"/>
                </a:solidFill>
              </a:rPr>
              <a:t> позволит: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rgbClr val="C00000"/>
                </a:solidFill>
              </a:rPr>
              <a:t>укрепить психологическое здоровье воспитанников;</a:t>
            </a:r>
          </a:p>
          <a:p>
            <a:r>
              <a:rPr lang="ru-RU" dirty="0">
                <a:solidFill>
                  <a:srgbClr val="C00000"/>
                </a:solidFill>
              </a:rPr>
              <a:t> развивать интерес к окружающему миру; </a:t>
            </a:r>
          </a:p>
          <a:p>
            <a:r>
              <a:rPr lang="ru-RU" dirty="0">
                <a:solidFill>
                  <a:srgbClr val="C00000"/>
                </a:solidFill>
              </a:rPr>
              <a:t>укрепить физическое здоровье дошкольников с помощью активных игр и упражнений.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Предполагаемый результат: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Сохранение здоровья детей.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Привитие </a:t>
            </a:r>
            <a:r>
              <a:rPr lang="ru-RU" dirty="0">
                <a:solidFill>
                  <a:srgbClr val="C00000"/>
                </a:solidFill>
              </a:rPr>
              <a:t>детям экологической культуры.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Приобретение новых знаний и впечатлений об окружающем мире.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Возраст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  </a:t>
            </a:r>
            <a:r>
              <a:rPr lang="ru-RU" dirty="0" smtClean="0">
                <a:solidFill>
                  <a:srgbClr val="C00000"/>
                </a:solidFill>
              </a:rPr>
              <a:t>1,5 – 2,5 года </a:t>
            </a:r>
            <a:r>
              <a:rPr lang="ru-RU" dirty="0" smtClean="0">
                <a:solidFill>
                  <a:srgbClr val="C00000"/>
                </a:solidFill>
              </a:rPr>
              <a:t>                       (</a:t>
            </a:r>
            <a:r>
              <a:rPr lang="ru-RU" dirty="0" smtClean="0">
                <a:solidFill>
                  <a:srgbClr val="C00000"/>
                </a:solidFill>
              </a:rPr>
              <a:t>кратковременная группа).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Срок реализации:</a:t>
            </a:r>
            <a:r>
              <a:rPr lang="ru-RU" dirty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 </a:t>
            </a:r>
            <a:r>
              <a:rPr lang="ru-RU" dirty="0">
                <a:solidFill>
                  <a:srgbClr val="C00000"/>
                </a:solidFill>
              </a:rPr>
              <a:t>месяц (15.09.2013-15.10.2013)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Вид проекта: </a:t>
            </a:r>
            <a:r>
              <a:rPr lang="ru-RU" dirty="0">
                <a:solidFill>
                  <a:srgbClr val="C00000"/>
                </a:solidFill>
              </a:rPr>
              <a:t>творческий,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групповой</a:t>
            </a:r>
            <a:r>
              <a:rPr lang="ru-RU" dirty="0">
                <a:solidFill>
                  <a:srgbClr val="C00000"/>
                </a:solidFill>
              </a:rPr>
              <a:t>, кратковременный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45140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59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50405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План реализации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052736"/>
            <a:ext cx="7125112" cy="5472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00" dirty="0">
                <a:solidFill>
                  <a:srgbClr val="C00000"/>
                </a:solidFill>
              </a:rPr>
              <a:t> </a:t>
            </a:r>
            <a:r>
              <a:rPr lang="ru-RU" sz="1300" b="1" dirty="0">
                <a:solidFill>
                  <a:srgbClr val="C00000"/>
                </a:solidFill>
              </a:rPr>
              <a:t>Подготовительный этап</a:t>
            </a:r>
            <a:r>
              <a:rPr lang="ru-RU" sz="1300" dirty="0">
                <a:solidFill>
                  <a:srgbClr val="C00000"/>
                </a:solidFill>
              </a:rPr>
              <a:t> 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подбор дидактического и сенсорного материала; 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подбор музыки; 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подбор иллюстраций с осенними пейзажами; 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подбор художественной литературы по теме «Здравствуй, осень золотая»; 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подбор музыки на осенние мотивы;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беседы с родителями о пользе подвижных игр на природе, совместного досуга с </a:t>
            </a:r>
            <a:r>
              <a:rPr lang="ru-RU" sz="1300" dirty="0" smtClean="0">
                <a:solidFill>
                  <a:srgbClr val="C00000"/>
                </a:solidFill>
              </a:rPr>
              <a:t>детьми.</a:t>
            </a:r>
          </a:p>
          <a:p>
            <a:pPr marL="0" lvl="0" indent="0" algn="ctr">
              <a:buNone/>
            </a:pPr>
            <a:r>
              <a:rPr lang="ru-RU" sz="1300" dirty="0">
                <a:solidFill>
                  <a:srgbClr val="C00000"/>
                </a:solidFill>
              </a:rPr>
              <a:t> </a:t>
            </a:r>
            <a:r>
              <a:rPr lang="ru-RU" sz="1300" b="1" dirty="0">
                <a:solidFill>
                  <a:srgbClr val="C00000"/>
                </a:solidFill>
              </a:rPr>
              <a:t>Основной этап</a:t>
            </a:r>
            <a:endParaRPr lang="ru-RU" sz="1300" dirty="0">
              <a:solidFill>
                <a:srgbClr val="C00000"/>
              </a:solidFill>
            </a:endParaRP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Игры: «Чудесный мешочек» (овощи и фрукты), «Каких листьев больше», «Овощной магазин»;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Беседы: «Золотая осень», «Как деревья готовятся к зиме», «Как животные готовятся к зиме», «Дары осени», «Урожай»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Чтение художественной литературы: осенние стихи и рассказы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Художественная деятельность: раскрашивание осенних листочков, рисование «Дождик», коллективная работа «Осеннее дерево»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Музыкальная деятельность: танец «Осенние листочки», «Птички», «Хоровод на полянке»</a:t>
            </a:r>
          </a:p>
          <a:p>
            <a:pPr lvl="0"/>
            <a:r>
              <a:rPr lang="ru-RU" sz="1300" dirty="0">
                <a:solidFill>
                  <a:srgbClr val="C00000"/>
                </a:solidFill>
              </a:rPr>
              <a:t>Подвижные игры «Листопад», «Кто спрятался под платком?», «Зайка», «Дождик, дождик кап, кап, кап</a:t>
            </a:r>
            <a:r>
              <a:rPr lang="ru-RU" sz="1300" dirty="0" smtClean="0">
                <a:solidFill>
                  <a:srgbClr val="C00000"/>
                </a:solidFill>
              </a:rPr>
              <a:t>».</a:t>
            </a:r>
            <a:endParaRPr lang="ru-RU" sz="13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300" b="1" dirty="0">
                <a:solidFill>
                  <a:srgbClr val="C00000"/>
                </a:solidFill>
              </a:rPr>
              <a:t> </a:t>
            </a:r>
            <a:endParaRPr lang="ru-RU" sz="1300" dirty="0">
              <a:solidFill>
                <a:srgbClr val="C00000"/>
              </a:solidFill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858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25113" cy="28803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НАШИ РАБОТЫ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sus\Desktop\Новая папка\103_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61" y="692696"/>
            <a:ext cx="3540465" cy="2655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Новая папка\103_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04" y="3933056"/>
            <a:ext cx="3549356" cy="2662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Новая папка\103_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18049"/>
            <a:ext cx="3672408" cy="275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ФОТО\103_00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8" y="476672"/>
            <a:ext cx="2415270" cy="322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76726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Заключительный этап: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праздник «Здравствуй, осень золотая»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Asus\Desktop\Новая папка\103_0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0521"/>
            <a:ext cx="3131840" cy="23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Новая папка\DSCN3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8" y="4065984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esktop\Новая папка\DSCN3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34" y="4150141"/>
            <a:ext cx="3059832" cy="229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07" y="1208701"/>
            <a:ext cx="2266181" cy="2609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166</TotalTime>
  <Words>33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Autumn</vt:lpstr>
      <vt:lpstr>Презентация PowerPoint</vt:lpstr>
      <vt:lpstr>Цели и задачи проекта:</vt:lpstr>
      <vt:lpstr>Актуальность проекта:</vt:lpstr>
      <vt:lpstr>Презентация PowerPoint</vt:lpstr>
      <vt:lpstr>План реализации</vt:lpstr>
      <vt:lpstr>НАШИ РАБОТЫ</vt:lpstr>
      <vt:lpstr>Заключительный этап:  праздник «Здравствуй, осень золотая»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</dc:title>
  <dc:creator>Asus</dc:creator>
  <cp:lastModifiedBy>Asus</cp:lastModifiedBy>
  <cp:revision>18</cp:revision>
  <dcterms:created xsi:type="dcterms:W3CDTF">2013-10-18T19:48:45Z</dcterms:created>
  <dcterms:modified xsi:type="dcterms:W3CDTF">2014-01-29T20:44:34Z</dcterms:modified>
</cp:coreProperties>
</file>