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65" r:id="rId4"/>
    <p:sldId id="266" r:id="rId5"/>
    <p:sldId id="268" r:id="rId6"/>
    <p:sldId id="273" r:id="rId7"/>
    <p:sldId id="274" r:id="rId8"/>
    <p:sldId id="275" r:id="rId9"/>
    <p:sldId id="261" r:id="rId10"/>
  </p:sldIdLst>
  <p:sldSz cx="10402888" cy="73152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62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24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18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248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31059" algn="l" defTabSz="10124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37271" algn="l" defTabSz="10124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43483" algn="l" defTabSz="10124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49695" algn="l" defTabSz="10124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7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05849-71E2-42C2-90F8-AACE01430903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7E9E393-C3E6-46CA-BFEF-98F82D23D0D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70C0"/>
              </a:solidFill>
            </a:rPr>
            <a:t>Проект </a:t>
          </a:r>
        </a:p>
        <a:p>
          <a:r>
            <a:rPr lang="ru-RU" sz="1100" b="1" dirty="0" smtClean="0">
              <a:solidFill>
                <a:srgbClr val="0070C0"/>
              </a:solidFill>
            </a:rPr>
            <a:t>«сказочная гжель»</a:t>
          </a:r>
          <a:endParaRPr lang="ru-RU" sz="1100" b="1" dirty="0">
            <a:solidFill>
              <a:srgbClr val="0070C0"/>
            </a:solidFill>
          </a:endParaRPr>
        </a:p>
      </dgm:t>
    </dgm:pt>
    <dgm:pt modelId="{D3500537-0E2A-45AF-AAE2-F85C65ECE553}" type="parTrans" cxnId="{831F9ACC-20D7-401F-A44F-9C021A37E89D}">
      <dgm:prSet/>
      <dgm:spPr/>
      <dgm:t>
        <a:bodyPr/>
        <a:lstStyle/>
        <a:p>
          <a:endParaRPr lang="ru-RU"/>
        </a:p>
      </dgm:t>
    </dgm:pt>
    <dgm:pt modelId="{CF272153-B12B-4C0C-A62B-B96F4F5C4C66}" type="sibTrans" cxnId="{831F9ACC-20D7-401F-A44F-9C021A37E89D}">
      <dgm:prSet/>
      <dgm:spPr/>
      <dgm:t>
        <a:bodyPr/>
        <a:lstStyle/>
        <a:p>
          <a:endParaRPr lang="ru-RU"/>
        </a:p>
      </dgm:t>
    </dgm:pt>
    <dgm:pt modelId="{9386AFCF-CC41-49F5-BE01-D1542CB5D29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70C0"/>
              </a:solidFill>
            </a:rPr>
            <a:t>Образовательная </a:t>
          </a:r>
        </a:p>
        <a:p>
          <a:r>
            <a:rPr lang="ru-RU" sz="1000" b="1" dirty="0" smtClean="0">
              <a:solidFill>
                <a:srgbClr val="0070C0"/>
              </a:solidFill>
            </a:rPr>
            <a:t>область</a:t>
          </a:r>
          <a:endParaRPr lang="ru-RU" sz="1000" b="1" dirty="0">
            <a:solidFill>
              <a:srgbClr val="0070C0"/>
            </a:solidFill>
          </a:endParaRPr>
        </a:p>
      </dgm:t>
    </dgm:pt>
    <dgm:pt modelId="{8DD58B24-4ED0-40C5-A07D-09D08652A17B}" type="parTrans" cxnId="{4A6F4108-96C3-4C3C-A894-A88C99DC4379}">
      <dgm:prSet/>
      <dgm:spPr/>
      <dgm:t>
        <a:bodyPr/>
        <a:lstStyle/>
        <a:p>
          <a:endParaRPr lang="ru-RU" dirty="0"/>
        </a:p>
      </dgm:t>
    </dgm:pt>
    <dgm:pt modelId="{475B017A-7EDD-439B-B20C-6BF04E3D1784}" type="sibTrans" cxnId="{4A6F4108-96C3-4C3C-A894-A88C99DC4379}">
      <dgm:prSet/>
      <dgm:spPr/>
      <dgm:t>
        <a:bodyPr/>
        <a:lstStyle/>
        <a:p>
          <a:endParaRPr lang="ru-RU"/>
        </a:p>
      </dgm:t>
    </dgm:pt>
    <dgm:pt modelId="{8C95473E-E451-4ED1-8CD0-08B729B468D5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Тестопластика </a:t>
          </a:r>
          <a:endParaRPr lang="ru-RU" b="1" dirty="0">
            <a:solidFill>
              <a:srgbClr val="0070C0"/>
            </a:solidFill>
          </a:endParaRPr>
        </a:p>
      </dgm:t>
    </dgm:pt>
    <dgm:pt modelId="{F50A9D09-DBC9-4C63-A3E7-220E4A6E7131}" type="parTrans" cxnId="{CA5FE8C6-24B8-4C01-A1EF-5D039A470DBC}">
      <dgm:prSet/>
      <dgm:spPr/>
      <dgm:t>
        <a:bodyPr/>
        <a:lstStyle/>
        <a:p>
          <a:endParaRPr lang="ru-RU" dirty="0"/>
        </a:p>
      </dgm:t>
    </dgm:pt>
    <dgm:pt modelId="{12E04A80-F8EC-4108-8D37-A32CFF042818}" type="sibTrans" cxnId="{CA5FE8C6-24B8-4C01-A1EF-5D039A470DBC}">
      <dgm:prSet/>
      <dgm:spPr/>
      <dgm:t>
        <a:bodyPr/>
        <a:lstStyle/>
        <a:p>
          <a:endParaRPr lang="ru-RU"/>
        </a:p>
      </dgm:t>
    </dgm:pt>
    <dgm:pt modelId="{420EF16C-C661-41F1-B3BE-1D320C632B88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70C0"/>
              </a:solidFill>
            </a:rPr>
            <a:t>пластилинография</a:t>
          </a:r>
          <a:endParaRPr lang="ru-RU" sz="1000" b="1" dirty="0">
            <a:solidFill>
              <a:srgbClr val="0070C0"/>
            </a:solidFill>
          </a:endParaRPr>
        </a:p>
      </dgm:t>
    </dgm:pt>
    <dgm:pt modelId="{BE6FA45F-4DE1-4AF6-A258-2E024F2F93FD}" type="parTrans" cxnId="{76BA1068-B568-46D1-9914-B718F4E225DE}">
      <dgm:prSet/>
      <dgm:spPr/>
      <dgm:t>
        <a:bodyPr/>
        <a:lstStyle/>
        <a:p>
          <a:endParaRPr lang="ru-RU" dirty="0"/>
        </a:p>
      </dgm:t>
    </dgm:pt>
    <dgm:pt modelId="{80D213DB-06BF-4F30-AA1E-70ED1D72D553}" type="sibTrans" cxnId="{76BA1068-B568-46D1-9914-B718F4E225DE}">
      <dgm:prSet/>
      <dgm:spPr/>
      <dgm:t>
        <a:bodyPr/>
        <a:lstStyle/>
        <a:p>
          <a:endParaRPr lang="ru-RU"/>
        </a:p>
      </dgm:t>
    </dgm:pt>
    <dgm:pt modelId="{A48A538A-8537-40F9-BD78-4060DD121D20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Совместная </a:t>
          </a:r>
        </a:p>
        <a:p>
          <a:r>
            <a:rPr lang="ru-RU" b="1" dirty="0" smtClean="0">
              <a:solidFill>
                <a:srgbClr val="0070C0"/>
              </a:solidFill>
            </a:rPr>
            <a:t>деятельность</a:t>
          </a:r>
          <a:endParaRPr lang="ru-RU" b="1" dirty="0">
            <a:solidFill>
              <a:srgbClr val="0070C0"/>
            </a:solidFill>
          </a:endParaRPr>
        </a:p>
      </dgm:t>
    </dgm:pt>
    <dgm:pt modelId="{4F403C54-DBD3-4AE5-8433-E81BD83AE50C}" type="parTrans" cxnId="{AB8654D9-9F43-458D-A019-716AA76DCACB}">
      <dgm:prSet/>
      <dgm:spPr/>
      <dgm:t>
        <a:bodyPr/>
        <a:lstStyle/>
        <a:p>
          <a:endParaRPr lang="ru-RU" dirty="0"/>
        </a:p>
      </dgm:t>
    </dgm:pt>
    <dgm:pt modelId="{368ACF5D-4CE1-4B2B-BB3E-497730DD5C88}" type="sibTrans" cxnId="{AB8654D9-9F43-458D-A019-716AA76DCACB}">
      <dgm:prSet/>
      <dgm:spPr/>
      <dgm:t>
        <a:bodyPr/>
        <a:lstStyle/>
        <a:p>
          <a:endParaRPr lang="ru-RU"/>
        </a:p>
      </dgm:t>
    </dgm:pt>
    <dgm:pt modelId="{72936C09-2E7E-4B40-A843-52E14C1F8956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Прогулки </a:t>
          </a:r>
          <a:endParaRPr lang="ru-RU" b="1" dirty="0">
            <a:solidFill>
              <a:srgbClr val="0070C0"/>
            </a:solidFill>
          </a:endParaRPr>
        </a:p>
      </dgm:t>
    </dgm:pt>
    <dgm:pt modelId="{6382224C-0A72-4418-BFC6-8CF85E26A4EC}" type="parTrans" cxnId="{752500F2-E904-49CF-A8B7-230F320A8CE4}">
      <dgm:prSet/>
      <dgm:spPr/>
      <dgm:t>
        <a:bodyPr/>
        <a:lstStyle/>
        <a:p>
          <a:endParaRPr lang="ru-RU" dirty="0"/>
        </a:p>
      </dgm:t>
    </dgm:pt>
    <dgm:pt modelId="{1FB55D47-79D3-43E3-93AD-B15FE8B45079}" type="sibTrans" cxnId="{752500F2-E904-49CF-A8B7-230F320A8CE4}">
      <dgm:prSet/>
      <dgm:spPr/>
      <dgm:t>
        <a:bodyPr/>
        <a:lstStyle/>
        <a:p>
          <a:endParaRPr lang="ru-RU"/>
        </a:p>
      </dgm:t>
    </dgm:pt>
    <dgm:pt modelId="{C4A6AD14-BFF8-4268-A096-A7FE96E44261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Работа с родителями</a:t>
          </a:r>
          <a:endParaRPr lang="ru-RU" b="1" dirty="0">
            <a:solidFill>
              <a:srgbClr val="0070C0"/>
            </a:solidFill>
          </a:endParaRPr>
        </a:p>
      </dgm:t>
    </dgm:pt>
    <dgm:pt modelId="{78A2FA6C-59F0-4BD1-80BB-37A32179B8A1}" type="parTrans" cxnId="{54BCFD08-49EA-4A8D-A54A-5BD5E7061B93}">
      <dgm:prSet/>
      <dgm:spPr/>
      <dgm:t>
        <a:bodyPr/>
        <a:lstStyle/>
        <a:p>
          <a:endParaRPr lang="ru-RU" dirty="0"/>
        </a:p>
      </dgm:t>
    </dgm:pt>
    <dgm:pt modelId="{C7A55D22-EEF1-4E9E-8564-870395BE5BB5}" type="sibTrans" cxnId="{54BCFD08-49EA-4A8D-A54A-5BD5E7061B93}">
      <dgm:prSet/>
      <dgm:spPr/>
      <dgm:t>
        <a:bodyPr/>
        <a:lstStyle/>
        <a:p>
          <a:endParaRPr lang="ru-RU"/>
        </a:p>
      </dgm:t>
    </dgm:pt>
    <dgm:pt modelId="{4206B2E6-BAF8-4F9E-A564-F30B8A089B9E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Декоративная лепка</a:t>
          </a:r>
        </a:p>
        <a:p>
          <a:r>
            <a:rPr lang="ru-RU" b="1" dirty="0" smtClean="0">
              <a:solidFill>
                <a:srgbClr val="0070C0"/>
              </a:solidFill>
            </a:rPr>
            <a:t>(глина)</a:t>
          </a:r>
          <a:endParaRPr lang="ru-RU" b="1" dirty="0">
            <a:solidFill>
              <a:srgbClr val="0070C0"/>
            </a:solidFill>
          </a:endParaRPr>
        </a:p>
      </dgm:t>
    </dgm:pt>
    <dgm:pt modelId="{03F47F06-9CAB-40AE-8663-01847A49938A}" type="parTrans" cxnId="{974AA389-3378-4954-BB3A-0573029ED2D6}">
      <dgm:prSet/>
      <dgm:spPr/>
      <dgm:t>
        <a:bodyPr/>
        <a:lstStyle/>
        <a:p>
          <a:endParaRPr lang="ru-RU" dirty="0"/>
        </a:p>
      </dgm:t>
    </dgm:pt>
    <dgm:pt modelId="{5ABD1C17-8FAE-48F3-B8AE-DE741D3C293B}" type="sibTrans" cxnId="{974AA389-3378-4954-BB3A-0573029ED2D6}">
      <dgm:prSet/>
      <dgm:spPr/>
      <dgm:t>
        <a:bodyPr/>
        <a:lstStyle/>
        <a:p>
          <a:endParaRPr lang="ru-RU"/>
        </a:p>
      </dgm:t>
    </dgm:pt>
    <dgm:pt modelId="{7405BEB3-1E5F-47AB-8E1F-87AA5E24C442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Выставка детских работ</a:t>
          </a:r>
          <a:endParaRPr lang="ru-RU" b="1" dirty="0">
            <a:solidFill>
              <a:srgbClr val="0070C0"/>
            </a:solidFill>
          </a:endParaRPr>
        </a:p>
      </dgm:t>
    </dgm:pt>
    <dgm:pt modelId="{5BB55633-E942-48D8-8820-DD7919B1327B}" type="parTrans" cxnId="{286EC222-D33C-48B1-951B-043C968F9A3E}">
      <dgm:prSet/>
      <dgm:spPr/>
      <dgm:t>
        <a:bodyPr/>
        <a:lstStyle/>
        <a:p>
          <a:endParaRPr lang="ru-RU" dirty="0"/>
        </a:p>
      </dgm:t>
    </dgm:pt>
    <dgm:pt modelId="{A596B951-A574-4D55-81DA-15CC73AA87C6}" type="sibTrans" cxnId="{286EC222-D33C-48B1-951B-043C968F9A3E}">
      <dgm:prSet/>
      <dgm:spPr/>
      <dgm:t>
        <a:bodyPr/>
        <a:lstStyle/>
        <a:p>
          <a:endParaRPr lang="ru-RU"/>
        </a:p>
      </dgm:t>
    </dgm:pt>
    <dgm:pt modelId="{76C50ED9-D6C9-4B5D-AA53-DEE8CA6AFA0C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Декоративное </a:t>
          </a:r>
        </a:p>
        <a:p>
          <a:r>
            <a:rPr lang="ru-RU" b="1" dirty="0" smtClean="0">
              <a:solidFill>
                <a:srgbClr val="0070C0"/>
              </a:solidFill>
            </a:rPr>
            <a:t>рисование</a:t>
          </a:r>
          <a:endParaRPr lang="ru-RU" b="1" dirty="0">
            <a:solidFill>
              <a:srgbClr val="0070C0"/>
            </a:solidFill>
          </a:endParaRPr>
        </a:p>
      </dgm:t>
    </dgm:pt>
    <dgm:pt modelId="{EBADC26D-782D-46FA-87F5-CCCB74C46140}" type="parTrans" cxnId="{8ADCE723-D98D-4882-9C3A-5A1F81B59174}">
      <dgm:prSet/>
      <dgm:spPr/>
      <dgm:t>
        <a:bodyPr/>
        <a:lstStyle/>
        <a:p>
          <a:endParaRPr lang="ru-RU" dirty="0"/>
        </a:p>
      </dgm:t>
    </dgm:pt>
    <dgm:pt modelId="{72CE8D71-AF97-4645-B40D-C19DA9912198}" type="sibTrans" cxnId="{8ADCE723-D98D-4882-9C3A-5A1F81B59174}">
      <dgm:prSet/>
      <dgm:spPr/>
      <dgm:t>
        <a:bodyPr/>
        <a:lstStyle/>
        <a:p>
          <a:endParaRPr lang="ru-RU"/>
        </a:p>
      </dgm:t>
    </dgm:pt>
    <dgm:pt modelId="{EEAB1801-8EBB-44EB-B041-63D504295190}" type="pres">
      <dgm:prSet presAssocID="{05505849-71E2-42C2-90F8-AACE014309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CA33E9-1491-4750-9DEC-EB0D5A9A83A7}" type="pres">
      <dgm:prSet presAssocID="{17E9E393-C3E6-46CA-BFEF-98F82D23D0D7}" presName="hierRoot1" presStyleCnt="0"/>
      <dgm:spPr/>
    </dgm:pt>
    <dgm:pt modelId="{85AFB834-BF3A-4F74-AB58-7EEACFFAEAE7}" type="pres">
      <dgm:prSet presAssocID="{17E9E393-C3E6-46CA-BFEF-98F82D23D0D7}" presName="composite" presStyleCnt="0"/>
      <dgm:spPr/>
    </dgm:pt>
    <dgm:pt modelId="{880A632B-0552-486E-8701-535C9F1F72E1}" type="pres">
      <dgm:prSet presAssocID="{17E9E393-C3E6-46CA-BFEF-98F82D23D0D7}" presName="background" presStyleLbl="node0" presStyleIdx="0" presStyleCnt="1"/>
      <dgm:spPr/>
    </dgm:pt>
    <dgm:pt modelId="{1A1134CB-8B28-4BD8-9001-9869C2753924}" type="pres">
      <dgm:prSet presAssocID="{17E9E393-C3E6-46CA-BFEF-98F82D23D0D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106C6-F564-458C-8F0A-C7AECF6F45AE}" type="pres">
      <dgm:prSet presAssocID="{17E9E393-C3E6-46CA-BFEF-98F82D23D0D7}" presName="hierChild2" presStyleCnt="0"/>
      <dgm:spPr/>
    </dgm:pt>
    <dgm:pt modelId="{D8EFB5B3-B90D-43BF-AF38-15BB6A68EC0E}" type="pres">
      <dgm:prSet presAssocID="{8DD58B24-4ED0-40C5-A07D-09D08652A17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799DB6-F539-4A5B-B5BB-53259ADA8CAD}" type="pres">
      <dgm:prSet presAssocID="{9386AFCF-CC41-49F5-BE01-D1542CB5D299}" presName="hierRoot2" presStyleCnt="0"/>
      <dgm:spPr/>
    </dgm:pt>
    <dgm:pt modelId="{8DAA1F50-9CBA-44E1-A667-47B3200A88A5}" type="pres">
      <dgm:prSet presAssocID="{9386AFCF-CC41-49F5-BE01-D1542CB5D299}" presName="composite2" presStyleCnt="0"/>
      <dgm:spPr/>
    </dgm:pt>
    <dgm:pt modelId="{D47DA069-A1DF-45B2-9533-131A5ED800F7}" type="pres">
      <dgm:prSet presAssocID="{9386AFCF-CC41-49F5-BE01-D1542CB5D299}" presName="background2" presStyleLbl="node2" presStyleIdx="0" presStyleCnt="3"/>
      <dgm:spPr/>
    </dgm:pt>
    <dgm:pt modelId="{AB332FC3-9636-404A-9889-2D6EA3A37BD3}" type="pres">
      <dgm:prSet presAssocID="{9386AFCF-CC41-49F5-BE01-D1542CB5D29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33D5D-7C38-4E1B-8BC2-C8D4E11DCC68}" type="pres">
      <dgm:prSet presAssocID="{9386AFCF-CC41-49F5-BE01-D1542CB5D299}" presName="hierChild3" presStyleCnt="0"/>
      <dgm:spPr/>
    </dgm:pt>
    <dgm:pt modelId="{C05B116B-6509-45D4-977D-A58545CCF535}" type="pres">
      <dgm:prSet presAssocID="{EBADC26D-782D-46FA-87F5-CCCB74C46140}" presName="Name17" presStyleLbl="parChTrans1D3" presStyleIdx="0" presStyleCnt="6"/>
      <dgm:spPr/>
      <dgm:t>
        <a:bodyPr/>
        <a:lstStyle/>
        <a:p>
          <a:endParaRPr lang="ru-RU"/>
        </a:p>
      </dgm:t>
    </dgm:pt>
    <dgm:pt modelId="{8E1E1B97-56BD-4E8D-8069-C8FA64323B2F}" type="pres">
      <dgm:prSet presAssocID="{76C50ED9-D6C9-4B5D-AA53-DEE8CA6AFA0C}" presName="hierRoot3" presStyleCnt="0"/>
      <dgm:spPr/>
    </dgm:pt>
    <dgm:pt modelId="{F600ED07-270F-4DAE-8F31-D9ED059D3B68}" type="pres">
      <dgm:prSet presAssocID="{76C50ED9-D6C9-4B5D-AA53-DEE8CA6AFA0C}" presName="composite3" presStyleCnt="0"/>
      <dgm:spPr/>
    </dgm:pt>
    <dgm:pt modelId="{0202CAC6-83A3-4EA3-8E39-CC429B4F6866}" type="pres">
      <dgm:prSet presAssocID="{76C50ED9-D6C9-4B5D-AA53-DEE8CA6AFA0C}" presName="background3" presStyleLbl="node3" presStyleIdx="0" presStyleCnt="6"/>
      <dgm:spPr/>
    </dgm:pt>
    <dgm:pt modelId="{82833AE6-2956-4BE7-AA95-CA1BE1424163}" type="pres">
      <dgm:prSet presAssocID="{76C50ED9-D6C9-4B5D-AA53-DEE8CA6AFA0C}" presName="text3" presStyleLbl="fgAcc3" presStyleIdx="0" presStyleCnt="6" custScaleX="109450" custScaleY="133151" custLinFactNeighborX="-11199" custLinFactNeighborY="2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995B5-8320-48EF-BBAE-27585E2F3996}" type="pres">
      <dgm:prSet presAssocID="{76C50ED9-D6C9-4B5D-AA53-DEE8CA6AFA0C}" presName="hierChild4" presStyleCnt="0"/>
      <dgm:spPr/>
    </dgm:pt>
    <dgm:pt modelId="{C322E439-F028-4953-A5DA-74F86F3F8B6C}" type="pres">
      <dgm:prSet presAssocID="{F50A9D09-DBC9-4C63-A3E7-220E4A6E7131}" presName="Name17" presStyleLbl="parChTrans1D3" presStyleIdx="1" presStyleCnt="6"/>
      <dgm:spPr/>
      <dgm:t>
        <a:bodyPr/>
        <a:lstStyle/>
        <a:p>
          <a:endParaRPr lang="ru-RU"/>
        </a:p>
      </dgm:t>
    </dgm:pt>
    <dgm:pt modelId="{AF61D4DE-D77D-4213-9B1F-B6E2F8EE3101}" type="pres">
      <dgm:prSet presAssocID="{8C95473E-E451-4ED1-8CD0-08B729B468D5}" presName="hierRoot3" presStyleCnt="0"/>
      <dgm:spPr/>
    </dgm:pt>
    <dgm:pt modelId="{1A071F13-45CE-4425-BF65-5F2D4B871C26}" type="pres">
      <dgm:prSet presAssocID="{8C95473E-E451-4ED1-8CD0-08B729B468D5}" presName="composite3" presStyleCnt="0"/>
      <dgm:spPr/>
    </dgm:pt>
    <dgm:pt modelId="{0104432D-3C88-4CDC-A14A-0FEB075B3FD2}" type="pres">
      <dgm:prSet presAssocID="{8C95473E-E451-4ED1-8CD0-08B729B468D5}" presName="background3" presStyleLbl="node3" presStyleIdx="1" presStyleCnt="6"/>
      <dgm:spPr/>
    </dgm:pt>
    <dgm:pt modelId="{23634993-D478-4583-A972-7BB7777208EB}" type="pres">
      <dgm:prSet presAssocID="{8C95473E-E451-4ED1-8CD0-08B729B468D5}" presName="text3" presStyleLbl="fgAcc3" presStyleIdx="1" presStyleCnt="6" custScaleX="104069" custScaleY="130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66BD5-8714-44EB-8489-BC84A19097DD}" type="pres">
      <dgm:prSet presAssocID="{8C95473E-E451-4ED1-8CD0-08B729B468D5}" presName="hierChild4" presStyleCnt="0"/>
      <dgm:spPr/>
    </dgm:pt>
    <dgm:pt modelId="{09626A38-BD62-46D0-BD35-0B3B58DD69D2}" type="pres">
      <dgm:prSet presAssocID="{BE6FA45F-4DE1-4AF6-A258-2E024F2F93FD}" presName="Name17" presStyleLbl="parChTrans1D3" presStyleIdx="2" presStyleCnt="6"/>
      <dgm:spPr/>
      <dgm:t>
        <a:bodyPr/>
        <a:lstStyle/>
        <a:p>
          <a:endParaRPr lang="ru-RU"/>
        </a:p>
      </dgm:t>
    </dgm:pt>
    <dgm:pt modelId="{F2AA2370-6A35-45A4-BDDC-2ABE01F5B1C7}" type="pres">
      <dgm:prSet presAssocID="{420EF16C-C661-41F1-B3BE-1D320C632B88}" presName="hierRoot3" presStyleCnt="0"/>
      <dgm:spPr/>
    </dgm:pt>
    <dgm:pt modelId="{36B60540-F4B6-479A-B94A-CE86C49C5E24}" type="pres">
      <dgm:prSet presAssocID="{420EF16C-C661-41F1-B3BE-1D320C632B88}" presName="composite3" presStyleCnt="0"/>
      <dgm:spPr/>
    </dgm:pt>
    <dgm:pt modelId="{F8F13F86-ABB8-45DB-B93E-CCF208A8CBCF}" type="pres">
      <dgm:prSet presAssocID="{420EF16C-C661-41F1-B3BE-1D320C632B88}" presName="background3" presStyleLbl="node3" presStyleIdx="2" presStyleCnt="6"/>
      <dgm:spPr/>
    </dgm:pt>
    <dgm:pt modelId="{E5FDA676-B699-465F-ABBF-050AC3FCE0F7}" type="pres">
      <dgm:prSet presAssocID="{420EF16C-C661-41F1-B3BE-1D320C632B88}" presName="text3" presStyleLbl="fgAcc3" presStyleIdx="2" presStyleCnt="6" custScaleX="102220" custScaleY="136503" custLinFactNeighborX="-7582" custLinFactNeighborY="-13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281268-E6E4-46D6-A10C-F85929E657A2}" type="pres">
      <dgm:prSet presAssocID="{420EF16C-C661-41F1-B3BE-1D320C632B88}" presName="hierChild4" presStyleCnt="0"/>
      <dgm:spPr/>
    </dgm:pt>
    <dgm:pt modelId="{C7D5DCFF-86A2-4350-8378-F45FBA520DA8}" type="pres">
      <dgm:prSet presAssocID="{03F47F06-9CAB-40AE-8663-01847A49938A}" presName="Name17" presStyleLbl="parChTrans1D3" presStyleIdx="3" presStyleCnt="6"/>
      <dgm:spPr/>
      <dgm:t>
        <a:bodyPr/>
        <a:lstStyle/>
        <a:p>
          <a:endParaRPr lang="ru-RU"/>
        </a:p>
      </dgm:t>
    </dgm:pt>
    <dgm:pt modelId="{D39C1D1A-6B10-4D9B-8AE5-478B4DFC4243}" type="pres">
      <dgm:prSet presAssocID="{4206B2E6-BAF8-4F9E-A564-F30B8A089B9E}" presName="hierRoot3" presStyleCnt="0"/>
      <dgm:spPr/>
    </dgm:pt>
    <dgm:pt modelId="{A4377993-6412-4467-9F0F-42207237F0DA}" type="pres">
      <dgm:prSet presAssocID="{4206B2E6-BAF8-4F9E-A564-F30B8A089B9E}" presName="composite3" presStyleCnt="0"/>
      <dgm:spPr/>
    </dgm:pt>
    <dgm:pt modelId="{D86854E2-631E-4610-8F91-48627DB4FA9C}" type="pres">
      <dgm:prSet presAssocID="{4206B2E6-BAF8-4F9E-A564-F30B8A089B9E}" presName="background3" presStyleLbl="node3" presStyleIdx="3" presStyleCnt="6"/>
      <dgm:spPr/>
    </dgm:pt>
    <dgm:pt modelId="{9DA11522-F290-4AA8-9982-53765CEE3F02}" type="pres">
      <dgm:prSet presAssocID="{4206B2E6-BAF8-4F9E-A564-F30B8A089B9E}" presName="text3" presStyleLbl="fgAcc3" presStyleIdx="3" presStyleCnt="6" custScaleX="98221" custScaleY="119364" custLinFactNeighborX="-11129" custLinFactNeighborY="-3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37FA93-55AA-496D-A335-9E08BC38D2F3}" type="pres">
      <dgm:prSet presAssocID="{4206B2E6-BAF8-4F9E-A564-F30B8A089B9E}" presName="hierChild4" presStyleCnt="0"/>
      <dgm:spPr/>
    </dgm:pt>
    <dgm:pt modelId="{9A62F751-B556-4AD5-A42E-6AD1BD3C83ED}" type="pres">
      <dgm:prSet presAssocID="{4F403C54-DBD3-4AE5-8433-E81BD83AE50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2F7B347-962A-4C0D-B4D6-99F18957E99D}" type="pres">
      <dgm:prSet presAssocID="{A48A538A-8537-40F9-BD78-4060DD121D20}" presName="hierRoot2" presStyleCnt="0"/>
      <dgm:spPr/>
    </dgm:pt>
    <dgm:pt modelId="{24B5BCBA-A519-49CE-9535-0D149BA4765D}" type="pres">
      <dgm:prSet presAssocID="{A48A538A-8537-40F9-BD78-4060DD121D20}" presName="composite2" presStyleCnt="0"/>
      <dgm:spPr/>
    </dgm:pt>
    <dgm:pt modelId="{D15BDD02-F83A-44CD-A826-E81D8DEDE62E}" type="pres">
      <dgm:prSet presAssocID="{A48A538A-8537-40F9-BD78-4060DD121D20}" presName="background2" presStyleLbl="node2" presStyleIdx="1" presStyleCnt="3"/>
      <dgm:spPr/>
    </dgm:pt>
    <dgm:pt modelId="{918343A4-2881-4327-AF36-01ED7C29CAC5}" type="pres">
      <dgm:prSet presAssocID="{A48A538A-8537-40F9-BD78-4060DD121D2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4B0DD7-BEF3-4F6B-9AAB-DC0EF87A7921}" type="pres">
      <dgm:prSet presAssocID="{A48A538A-8537-40F9-BD78-4060DD121D20}" presName="hierChild3" presStyleCnt="0"/>
      <dgm:spPr/>
    </dgm:pt>
    <dgm:pt modelId="{3490E138-56BF-4CAB-A459-45A67BABC7F2}" type="pres">
      <dgm:prSet presAssocID="{6382224C-0A72-4418-BFC6-8CF85E26A4EC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F2ED1A8-AB10-4BF8-94E5-CDD7E9CF4B5E}" type="pres">
      <dgm:prSet presAssocID="{72936C09-2E7E-4B40-A843-52E14C1F8956}" presName="hierRoot3" presStyleCnt="0"/>
      <dgm:spPr/>
    </dgm:pt>
    <dgm:pt modelId="{214525FC-D7C4-4534-B5B5-571FBD0C6287}" type="pres">
      <dgm:prSet presAssocID="{72936C09-2E7E-4B40-A843-52E14C1F8956}" presName="composite3" presStyleCnt="0"/>
      <dgm:spPr/>
    </dgm:pt>
    <dgm:pt modelId="{B784D295-C49C-4338-B61A-B424718C77BC}" type="pres">
      <dgm:prSet presAssocID="{72936C09-2E7E-4B40-A843-52E14C1F8956}" presName="background3" presStyleLbl="node3" presStyleIdx="4" presStyleCnt="6"/>
      <dgm:spPr/>
    </dgm:pt>
    <dgm:pt modelId="{57817AB0-C611-4BE9-844F-632353E07CCE}" type="pres">
      <dgm:prSet presAssocID="{72936C09-2E7E-4B40-A843-52E14C1F8956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D92ECD-C5A1-41C3-AAFE-ABBCAF9A337E}" type="pres">
      <dgm:prSet presAssocID="{72936C09-2E7E-4B40-A843-52E14C1F8956}" presName="hierChild4" presStyleCnt="0"/>
      <dgm:spPr/>
    </dgm:pt>
    <dgm:pt modelId="{A5FD0AC0-4509-4006-82B3-94781ADB22C7}" type="pres">
      <dgm:prSet presAssocID="{78A2FA6C-59F0-4BD1-80BB-37A32179B8A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B3CD4DF-8BAD-4A2A-889E-59FCC14E8B13}" type="pres">
      <dgm:prSet presAssocID="{C4A6AD14-BFF8-4268-A096-A7FE96E44261}" presName="hierRoot2" presStyleCnt="0"/>
      <dgm:spPr/>
    </dgm:pt>
    <dgm:pt modelId="{2875DEA4-981F-479A-A07D-3D4E597BA671}" type="pres">
      <dgm:prSet presAssocID="{C4A6AD14-BFF8-4268-A096-A7FE96E44261}" presName="composite2" presStyleCnt="0"/>
      <dgm:spPr/>
    </dgm:pt>
    <dgm:pt modelId="{64B0B2C5-876C-48C7-851A-01A3A56A4A24}" type="pres">
      <dgm:prSet presAssocID="{C4A6AD14-BFF8-4268-A096-A7FE96E44261}" presName="background2" presStyleLbl="node2" presStyleIdx="2" presStyleCnt="3"/>
      <dgm:spPr/>
    </dgm:pt>
    <dgm:pt modelId="{77900E98-B13F-46BA-8086-ED0D98F9CC68}" type="pres">
      <dgm:prSet presAssocID="{C4A6AD14-BFF8-4268-A096-A7FE96E4426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DAB00D-93E9-43A1-AB73-2DE668B62B6D}" type="pres">
      <dgm:prSet presAssocID="{C4A6AD14-BFF8-4268-A096-A7FE96E44261}" presName="hierChild3" presStyleCnt="0"/>
      <dgm:spPr/>
    </dgm:pt>
    <dgm:pt modelId="{FC785C17-4249-423C-8EA3-E29C81E37EE4}" type="pres">
      <dgm:prSet presAssocID="{5BB55633-E942-48D8-8820-DD7919B1327B}" presName="Name17" presStyleLbl="parChTrans1D3" presStyleIdx="5" presStyleCnt="6"/>
      <dgm:spPr/>
      <dgm:t>
        <a:bodyPr/>
        <a:lstStyle/>
        <a:p>
          <a:endParaRPr lang="ru-RU"/>
        </a:p>
      </dgm:t>
    </dgm:pt>
    <dgm:pt modelId="{3E40F646-109E-41F7-95FF-BBFECBF0920F}" type="pres">
      <dgm:prSet presAssocID="{7405BEB3-1E5F-47AB-8E1F-87AA5E24C442}" presName="hierRoot3" presStyleCnt="0"/>
      <dgm:spPr/>
    </dgm:pt>
    <dgm:pt modelId="{EF7923C6-6698-4953-9007-E7C13BD2E9E3}" type="pres">
      <dgm:prSet presAssocID="{7405BEB3-1E5F-47AB-8E1F-87AA5E24C442}" presName="composite3" presStyleCnt="0"/>
      <dgm:spPr/>
    </dgm:pt>
    <dgm:pt modelId="{FA6ED664-5454-40E3-AEFB-6DD37F02477C}" type="pres">
      <dgm:prSet presAssocID="{7405BEB3-1E5F-47AB-8E1F-87AA5E24C442}" presName="background3" presStyleLbl="node3" presStyleIdx="5" presStyleCnt="6"/>
      <dgm:spPr/>
    </dgm:pt>
    <dgm:pt modelId="{98632F1A-96C4-4F2C-8861-DAD987CFEB5A}" type="pres">
      <dgm:prSet presAssocID="{7405BEB3-1E5F-47AB-8E1F-87AA5E24C442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39DFC-E03C-4D7A-8D46-F695D271B9E7}" type="pres">
      <dgm:prSet presAssocID="{7405BEB3-1E5F-47AB-8E1F-87AA5E24C442}" presName="hierChild4" presStyleCnt="0"/>
      <dgm:spPr/>
    </dgm:pt>
  </dgm:ptLst>
  <dgm:cxnLst>
    <dgm:cxn modelId="{76BA1068-B568-46D1-9914-B718F4E225DE}" srcId="{9386AFCF-CC41-49F5-BE01-D1542CB5D299}" destId="{420EF16C-C661-41F1-B3BE-1D320C632B88}" srcOrd="2" destOrd="0" parTransId="{BE6FA45F-4DE1-4AF6-A258-2E024F2F93FD}" sibTransId="{80D213DB-06BF-4F30-AA1E-70ED1D72D553}"/>
    <dgm:cxn modelId="{9212808C-8493-4D0B-87FA-8DF93D5AC190}" type="presOf" srcId="{9386AFCF-CC41-49F5-BE01-D1542CB5D299}" destId="{AB332FC3-9636-404A-9889-2D6EA3A37BD3}" srcOrd="0" destOrd="0" presId="urn:microsoft.com/office/officeart/2005/8/layout/hierarchy1"/>
    <dgm:cxn modelId="{8D349D92-F5E2-4043-8835-B85366A3C7DD}" type="presOf" srcId="{6382224C-0A72-4418-BFC6-8CF85E26A4EC}" destId="{3490E138-56BF-4CAB-A459-45A67BABC7F2}" srcOrd="0" destOrd="0" presId="urn:microsoft.com/office/officeart/2005/8/layout/hierarchy1"/>
    <dgm:cxn modelId="{FB83F668-E691-45A1-9AAA-8CC20A83CCCA}" type="presOf" srcId="{F50A9D09-DBC9-4C63-A3E7-220E4A6E7131}" destId="{C322E439-F028-4953-A5DA-74F86F3F8B6C}" srcOrd="0" destOrd="0" presId="urn:microsoft.com/office/officeart/2005/8/layout/hierarchy1"/>
    <dgm:cxn modelId="{286EC222-D33C-48B1-951B-043C968F9A3E}" srcId="{C4A6AD14-BFF8-4268-A096-A7FE96E44261}" destId="{7405BEB3-1E5F-47AB-8E1F-87AA5E24C442}" srcOrd="0" destOrd="0" parTransId="{5BB55633-E942-48D8-8820-DD7919B1327B}" sibTransId="{A596B951-A574-4D55-81DA-15CC73AA87C6}"/>
    <dgm:cxn modelId="{75CBF01C-05E1-41A1-9B68-08E0B84CFFBB}" type="presOf" srcId="{05505849-71E2-42C2-90F8-AACE01430903}" destId="{EEAB1801-8EBB-44EB-B041-63D504295190}" srcOrd="0" destOrd="0" presId="urn:microsoft.com/office/officeart/2005/8/layout/hierarchy1"/>
    <dgm:cxn modelId="{54BCFD08-49EA-4A8D-A54A-5BD5E7061B93}" srcId="{17E9E393-C3E6-46CA-BFEF-98F82D23D0D7}" destId="{C4A6AD14-BFF8-4268-A096-A7FE96E44261}" srcOrd="2" destOrd="0" parTransId="{78A2FA6C-59F0-4BD1-80BB-37A32179B8A1}" sibTransId="{C7A55D22-EEF1-4E9E-8564-870395BE5BB5}"/>
    <dgm:cxn modelId="{9A949B9E-D296-485C-AADE-E3DC945E5FCF}" type="presOf" srcId="{5BB55633-E942-48D8-8820-DD7919B1327B}" destId="{FC785C17-4249-423C-8EA3-E29C81E37EE4}" srcOrd="0" destOrd="0" presId="urn:microsoft.com/office/officeart/2005/8/layout/hierarchy1"/>
    <dgm:cxn modelId="{3D3ED2FD-DE7C-4911-80FA-3647A3945AF5}" type="presOf" srcId="{8DD58B24-4ED0-40C5-A07D-09D08652A17B}" destId="{D8EFB5B3-B90D-43BF-AF38-15BB6A68EC0E}" srcOrd="0" destOrd="0" presId="urn:microsoft.com/office/officeart/2005/8/layout/hierarchy1"/>
    <dgm:cxn modelId="{FBE895B0-FD46-4A0F-97DA-02D8507FD189}" type="presOf" srcId="{C4A6AD14-BFF8-4268-A096-A7FE96E44261}" destId="{77900E98-B13F-46BA-8086-ED0D98F9CC68}" srcOrd="0" destOrd="0" presId="urn:microsoft.com/office/officeart/2005/8/layout/hierarchy1"/>
    <dgm:cxn modelId="{A80F2568-D1AE-405B-AD86-E614378F50C3}" type="presOf" srcId="{72936C09-2E7E-4B40-A843-52E14C1F8956}" destId="{57817AB0-C611-4BE9-844F-632353E07CCE}" srcOrd="0" destOrd="0" presId="urn:microsoft.com/office/officeart/2005/8/layout/hierarchy1"/>
    <dgm:cxn modelId="{7CE5AE2E-67FF-47E0-A85D-B57CB33F2B40}" type="presOf" srcId="{03F47F06-9CAB-40AE-8663-01847A49938A}" destId="{C7D5DCFF-86A2-4350-8378-F45FBA520DA8}" srcOrd="0" destOrd="0" presId="urn:microsoft.com/office/officeart/2005/8/layout/hierarchy1"/>
    <dgm:cxn modelId="{AB8654D9-9F43-458D-A019-716AA76DCACB}" srcId="{17E9E393-C3E6-46CA-BFEF-98F82D23D0D7}" destId="{A48A538A-8537-40F9-BD78-4060DD121D20}" srcOrd="1" destOrd="0" parTransId="{4F403C54-DBD3-4AE5-8433-E81BD83AE50C}" sibTransId="{368ACF5D-4CE1-4B2B-BB3E-497730DD5C88}"/>
    <dgm:cxn modelId="{D60B0FD3-ABEA-457E-82AA-A3716A54093E}" type="presOf" srcId="{EBADC26D-782D-46FA-87F5-CCCB74C46140}" destId="{C05B116B-6509-45D4-977D-A58545CCF535}" srcOrd="0" destOrd="0" presId="urn:microsoft.com/office/officeart/2005/8/layout/hierarchy1"/>
    <dgm:cxn modelId="{6182CE06-28B3-4B4F-AC97-CA432CE669E6}" type="presOf" srcId="{A48A538A-8537-40F9-BD78-4060DD121D20}" destId="{918343A4-2881-4327-AF36-01ED7C29CAC5}" srcOrd="0" destOrd="0" presId="urn:microsoft.com/office/officeart/2005/8/layout/hierarchy1"/>
    <dgm:cxn modelId="{9101328A-82B1-49EE-81E8-0733F5DFDAF5}" type="presOf" srcId="{420EF16C-C661-41F1-B3BE-1D320C632B88}" destId="{E5FDA676-B699-465F-ABBF-050AC3FCE0F7}" srcOrd="0" destOrd="0" presId="urn:microsoft.com/office/officeart/2005/8/layout/hierarchy1"/>
    <dgm:cxn modelId="{0E00B073-6272-4CDB-917B-CEC140936AD6}" type="presOf" srcId="{78A2FA6C-59F0-4BD1-80BB-37A32179B8A1}" destId="{A5FD0AC0-4509-4006-82B3-94781ADB22C7}" srcOrd="0" destOrd="0" presId="urn:microsoft.com/office/officeart/2005/8/layout/hierarchy1"/>
    <dgm:cxn modelId="{32AF6DE3-220A-4303-A531-9E75A8354BD1}" type="presOf" srcId="{4206B2E6-BAF8-4F9E-A564-F30B8A089B9E}" destId="{9DA11522-F290-4AA8-9982-53765CEE3F02}" srcOrd="0" destOrd="0" presId="urn:microsoft.com/office/officeart/2005/8/layout/hierarchy1"/>
    <dgm:cxn modelId="{752500F2-E904-49CF-A8B7-230F320A8CE4}" srcId="{A48A538A-8537-40F9-BD78-4060DD121D20}" destId="{72936C09-2E7E-4B40-A843-52E14C1F8956}" srcOrd="0" destOrd="0" parTransId="{6382224C-0A72-4418-BFC6-8CF85E26A4EC}" sibTransId="{1FB55D47-79D3-43E3-93AD-B15FE8B45079}"/>
    <dgm:cxn modelId="{974AA389-3378-4954-BB3A-0573029ED2D6}" srcId="{9386AFCF-CC41-49F5-BE01-D1542CB5D299}" destId="{4206B2E6-BAF8-4F9E-A564-F30B8A089B9E}" srcOrd="3" destOrd="0" parTransId="{03F47F06-9CAB-40AE-8663-01847A49938A}" sibTransId="{5ABD1C17-8FAE-48F3-B8AE-DE741D3C293B}"/>
    <dgm:cxn modelId="{4A6F4108-96C3-4C3C-A894-A88C99DC4379}" srcId="{17E9E393-C3E6-46CA-BFEF-98F82D23D0D7}" destId="{9386AFCF-CC41-49F5-BE01-D1542CB5D299}" srcOrd="0" destOrd="0" parTransId="{8DD58B24-4ED0-40C5-A07D-09D08652A17B}" sibTransId="{475B017A-7EDD-439B-B20C-6BF04E3D1784}"/>
    <dgm:cxn modelId="{831F9ACC-20D7-401F-A44F-9C021A37E89D}" srcId="{05505849-71E2-42C2-90F8-AACE01430903}" destId="{17E9E393-C3E6-46CA-BFEF-98F82D23D0D7}" srcOrd="0" destOrd="0" parTransId="{D3500537-0E2A-45AF-AAE2-F85C65ECE553}" sibTransId="{CF272153-B12B-4C0C-A62B-B96F4F5C4C66}"/>
    <dgm:cxn modelId="{0CCDC9EC-6E39-4A24-AC45-2C0D7C192A9F}" type="presOf" srcId="{4F403C54-DBD3-4AE5-8433-E81BD83AE50C}" destId="{9A62F751-B556-4AD5-A42E-6AD1BD3C83ED}" srcOrd="0" destOrd="0" presId="urn:microsoft.com/office/officeart/2005/8/layout/hierarchy1"/>
    <dgm:cxn modelId="{758D42C9-4B26-46E8-9C71-EBB0E480CB1D}" type="presOf" srcId="{8C95473E-E451-4ED1-8CD0-08B729B468D5}" destId="{23634993-D478-4583-A972-7BB7777208EB}" srcOrd="0" destOrd="0" presId="urn:microsoft.com/office/officeart/2005/8/layout/hierarchy1"/>
    <dgm:cxn modelId="{15DA478E-628B-497C-8DDE-1C61B71E4B13}" type="presOf" srcId="{BE6FA45F-4DE1-4AF6-A258-2E024F2F93FD}" destId="{09626A38-BD62-46D0-BD35-0B3B58DD69D2}" srcOrd="0" destOrd="0" presId="urn:microsoft.com/office/officeart/2005/8/layout/hierarchy1"/>
    <dgm:cxn modelId="{E7023DC0-5425-4C67-946C-8E163CD412A3}" type="presOf" srcId="{7405BEB3-1E5F-47AB-8E1F-87AA5E24C442}" destId="{98632F1A-96C4-4F2C-8861-DAD987CFEB5A}" srcOrd="0" destOrd="0" presId="urn:microsoft.com/office/officeart/2005/8/layout/hierarchy1"/>
    <dgm:cxn modelId="{1447CE4A-3563-4598-92CF-E8761DADDEF4}" type="presOf" srcId="{76C50ED9-D6C9-4B5D-AA53-DEE8CA6AFA0C}" destId="{82833AE6-2956-4BE7-AA95-CA1BE1424163}" srcOrd="0" destOrd="0" presId="urn:microsoft.com/office/officeart/2005/8/layout/hierarchy1"/>
    <dgm:cxn modelId="{8ADCE723-D98D-4882-9C3A-5A1F81B59174}" srcId="{9386AFCF-CC41-49F5-BE01-D1542CB5D299}" destId="{76C50ED9-D6C9-4B5D-AA53-DEE8CA6AFA0C}" srcOrd="0" destOrd="0" parTransId="{EBADC26D-782D-46FA-87F5-CCCB74C46140}" sibTransId="{72CE8D71-AF97-4645-B40D-C19DA9912198}"/>
    <dgm:cxn modelId="{9DC3CBD7-EBF7-4046-B772-6E814748A041}" type="presOf" srcId="{17E9E393-C3E6-46CA-BFEF-98F82D23D0D7}" destId="{1A1134CB-8B28-4BD8-9001-9869C2753924}" srcOrd="0" destOrd="0" presId="urn:microsoft.com/office/officeart/2005/8/layout/hierarchy1"/>
    <dgm:cxn modelId="{CA5FE8C6-24B8-4C01-A1EF-5D039A470DBC}" srcId="{9386AFCF-CC41-49F5-BE01-D1542CB5D299}" destId="{8C95473E-E451-4ED1-8CD0-08B729B468D5}" srcOrd="1" destOrd="0" parTransId="{F50A9D09-DBC9-4C63-A3E7-220E4A6E7131}" sibTransId="{12E04A80-F8EC-4108-8D37-A32CFF042818}"/>
    <dgm:cxn modelId="{D9FB8848-20D3-4E36-A0E5-A1589CE7D4F7}" type="presParOf" srcId="{EEAB1801-8EBB-44EB-B041-63D504295190}" destId="{92CA33E9-1491-4750-9DEC-EB0D5A9A83A7}" srcOrd="0" destOrd="0" presId="urn:microsoft.com/office/officeart/2005/8/layout/hierarchy1"/>
    <dgm:cxn modelId="{27532735-7EB3-48FE-966E-DA90C34BB258}" type="presParOf" srcId="{92CA33E9-1491-4750-9DEC-EB0D5A9A83A7}" destId="{85AFB834-BF3A-4F74-AB58-7EEACFFAEAE7}" srcOrd="0" destOrd="0" presId="urn:microsoft.com/office/officeart/2005/8/layout/hierarchy1"/>
    <dgm:cxn modelId="{19F4FA17-E601-4FE3-A562-E62405944945}" type="presParOf" srcId="{85AFB834-BF3A-4F74-AB58-7EEACFFAEAE7}" destId="{880A632B-0552-486E-8701-535C9F1F72E1}" srcOrd="0" destOrd="0" presId="urn:microsoft.com/office/officeart/2005/8/layout/hierarchy1"/>
    <dgm:cxn modelId="{4596638E-B8DC-4EA1-A90E-3854445F8271}" type="presParOf" srcId="{85AFB834-BF3A-4F74-AB58-7EEACFFAEAE7}" destId="{1A1134CB-8B28-4BD8-9001-9869C2753924}" srcOrd="1" destOrd="0" presId="urn:microsoft.com/office/officeart/2005/8/layout/hierarchy1"/>
    <dgm:cxn modelId="{6E153681-5177-4EAC-AD60-56FDC835F546}" type="presParOf" srcId="{92CA33E9-1491-4750-9DEC-EB0D5A9A83A7}" destId="{C7F106C6-F564-458C-8F0A-C7AECF6F45AE}" srcOrd="1" destOrd="0" presId="urn:microsoft.com/office/officeart/2005/8/layout/hierarchy1"/>
    <dgm:cxn modelId="{DC2437E5-E789-4FD8-BCAF-ED1AFA2C88C7}" type="presParOf" srcId="{C7F106C6-F564-458C-8F0A-C7AECF6F45AE}" destId="{D8EFB5B3-B90D-43BF-AF38-15BB6A68EC0E}" srcOrd="0" destOrd="0" presId="urn:microsoft.com/office/officeart/2005/8/layout/hierarchy1"/>
    <dgm:cxn modelId="{25C0B4DA-C2AD-48E7-8CE7-02CDBBA82A4C}" type="presParOf" srcId="{C7F106C6-F564-458C-8F0A-C7AECF6F45AE}" destId="{01799DB6-F539-4A5B-B5BB-53259ADA8CAD}" srcOrd="1" destOrd="0" presId="urn:microsoft.com/office/officeart/2005/8/layout/hierarchy1"/>
    <dgm:cxn modelId="{306C11F2-54C2-4E4A-BE50-87366CD41E12}" type="presParOf" srcId="{01799DB6-F539-4A5B-B5BB-53259ADA8CAD}" destId="{8DAA1F50-9CBA-44E1-A667-47B3200A88A5}" srcOrd="0" destOrd="0" presId="urn:microsoft.com/office/officeart/2005/8/layout/hierarchy1"/>
    <dgm:cxn modelId="{26C234F4-B4EA-495C-B9EC-8A1967DBC96D}" type="presParOf" srcId="{8DAA1F50-9CBA-44E1-A667-47B3200A88A5}" destId="{D47DA069-A1DF-45B2-9533-131A5ED800F7}" srcOrd="0" destOrd="0" presId="urn:microsoft.com/office/officeart/2005/8/layout/hierarchy1"/>
    <dgm:cxn modelId="{8F0C2474-431E-4F4B-87D5-21B8E8108B6E}" type="presParOf" srcId="{8DAA1F50-9CBA-44E1-A667-47B3200A88A5}" destId="{AB332FC3-9636-404A-9889-2D6EA3A37BD3}" srcOrd="1" destOrd="0" presId="urn:microsoft.com/office/officeart/2005/8/layout/hierarchy1"/>
    <dgm:cxn modelId="{5D356524-C83C-4050-B95C-BCE2997E93C0}" type="presParOf" srcId="{01799DB6-F539-4A5B-B5BB-53259ADA8CAD}" destId="{A6D33D5D-7C38-4E1B-8BC2-C8D4E11DCC68}" srcOrd="1" destOrd="0" presId="urn:microsoft.com/office/officeart/2005/8/layout/hierarchy1"/>
    <dgm:cxn modelId="{52DF173A-E3F3-4F5F-955A-CC94CC854770}" type="presParOf" srcId="{A6D33D5D-7C38-4E1B-8BC2-C8D4E11DCC68}" destId="{C05B116B-6509-45D4-977D-A58545CCF535}" srcOrd="0" destOrd="0" presId="urn:microsoft.com/office/officeart/2005/8/layout/hierarchy1"/>
    <dgm:cxn modelId="{5610B761-AF01-4F24-A4A0-98B1312BD9D8}" type="presParOf" srcId="{A6D33D5D-7C38-4E1B-8BC2-C8D4E11DCC68}" destId="{8E1E1B97-56BD-4E8D-8069-C8FA64323B2F}" srcOrd="1" destOrd="0" presId="urn:microsoft.com/office/officeart/2005/8/layout/hierarchy1"/>
    <dgm:cxn modelId="{9FDF079F-EBAD-4D10-A186-70864ED47246}" type="presParOf" srcId="{8E1E1B97-56BD-4E8D-8069-C8FA64323B2F}" destId="{F600ED07-270F-4DAE-8F31-D9ED059D3B68}" srcOrd="0" destOrd="0" presId="urn:microsoft.com/office/officeart/2005/8/layout/hierarchy1"/>
    <dgm:cxn modelId="{38005A6B-2C95-4BAA-BCC7-E40CDF65005F}" type="presParOf" srcId="{F600ED07-270F-4DAE-8F31-D9ED059D3B68}" destId="{0202CAC6-83A3-4EA3-8E39-CC429B4F6866}" srcOrd="0" destOrd="0" presId="urn:microsoft.com/office/officeart/2005/8/layout/hierarchy1"/>
    <dgm:cxn modelId="{172333CA-ED7E-4BA7-B31E-A7AFEB44AAD7}" type="presParOf" srcId="{F600ED07-270F-4DAE-8F31-D9ED059D3B68}" destId="{82833AE6-2956-4BE7-AA95-CA1BE1424163}" srcOrd="1" destOrd="0" presId="urn:microsoft.com/office/officeart/2005/8/layout/hierarchy1"/>
    <dgm:cxn modelId="{F183C4DA-DF95-49DF-AC98-4EC95F291786}" type="presParOf" srcId="{8E1E1B97-56BD-4E8D-8069-C8FA64323B2F}" destId="{451995B5-8320-48EF-BBAE-27585E2F3996}" srcOrd="1" destOrd="0" presId="urn:microsoft.com/office/officeart/2005/8/layout/hierarchy1"/>
    <dgm:cxn modelId="{870E2F4F-4681-477A-AE62-1E5CA875EB4F}" type="presParOf" srcId="{A6D33D5D-7C38-4E1B-8BC2-C8D4E11DCC68}" destId="{C322E439-F028-4953-A5DA-74F86F3F8B6C}" srcOrd="2" destOrd="0" presId="urn:microsoft.com/office/officeart/2005/8/layout/hierarchy1"/>
    <dgm:cxn modelId="{AB99367C-CF5C-4BF9-BD79-B3945F6DBA2B}" type="presParOf" srcId="{A6D33D5D-7C38-4E1B-8BC2-C8D4E11DCC68}" destId="{AF61D4DE-D77D-4213-9B1F-B6E2F8EE3101}" srcOrd="3" destOrd="0" presId="urn:microsoft.com/office/officeart/2005/8/layout/hierarchy1"/>
    <dgm:cxn modelId="{E8DB636F-72B6-463C-8988-5764BA803414}" type="presParOf" srcId="{AF61D4DE-D77D-4213-9B1F-B6E2F8EE3101}" destId="{1A071F13-45CE-4425-BF65-5F2D4B871C26}" srcOrd="0" destOrd="0" presId="urn:microsoft.com/office/officeart/2005/8/layout/hierarchy1"/>
    <dgm:cxn modelId="{C8C0AA3A-A1D9-4E87-A8E5-BC537156BD1B}" type="presParOf" srcId="{1A071F13-45CE-4425-BF65-5F2D4B871C26}" destId="{0104432D-3C88-4CDC-A14A-0FEB075B3FD2}" srcOrd="0" destOrd="0" presId="urn:microsoft.com/office/officeart/2005/8/layout/hierarchy1"/>
    <dgm:cxn modelId="{61F73582-B5E7-4866-B7FB-823C5ACDD26C}" type="presParOf" srcId="{1A071F13-45CE-4425-BF65-5F2D4B871C26}" destId="{23634993-D478-4583-A972-7BB7777208EB}" srcOrd="1" destOrd="0" presId="urn:microsoft.com/office/officeart/2005/8/layout/hierarchy1"/>
    <dgm:cxn modelId="{4020F343-873C-4CA3-946F-5CC24455097B}" type="presParOf" srcId="{AF61D4DE-D77D-4213-9B1F-B6E2F8EE3101}" destId="{BF866BD5-8714-44EB-8489-BC84A19097DD}" srcOrd="1" destOrd="0" presId="urn:microsoft.com/office/officeart/2005/8/layout/hierarchy1"/>
    <dgm:cxn modelId="{38539700-28BF-4689-8AF7-08F5DB41A018}" type="presParOf" srcId="{A6D33D5D-7C38-4E1B-8BC2-C8D4E11DCC68}" destId="{09626A38-BD62-46D0-BD35-0B3B58DD69D2}" srcOrd="4" destOrd="0" presId="urn:microsoft.com/office/officeart/2005/8/layout/hierarchy1"/>
    <dgm:cxn modelId="{EB0D436E-5C26-4C34-8714-225BC2D587C9}" type="presParOf" srcId="{A6D33D5D-7C38-4E1B-8BC2-C8D4E11DCC68}" destId="{F2AA2370-6A35-45A4-BDDC-2ABE01F5B1C7}" srcOrd="5" destOrd="0" presId="urn:microsoft.com/office/officeart/2005/8/layout/hierarchy1"/>
    <dgm:cxn modelId="{FA5304CB-E1A2-419B-B820-870FD662B2A3}" type="presParOf" srcId="{F2AA2370-6A35-45A4-BDDC-2ABE01F5B1C7}" destId="{36B60540-F4B6-479A-B94A-CE86C49C5E24}" srcOrd="0" destOrd="0" presId="urn:microsoft.com/office/officeart/2005/8/layout/hierarchy1"/>
    <dgm:cxn modelId="{8DA6A264-19D9-4C61-B9CE-6204DDA03FBF}" type="presParOf" srcId="{36B60540-F4B6-479A-B94A-CE86C49C5E24}" destId="{F8F13F86-ABB8-45DB-B93E-CCF208A8CBCF}" srcOrd="0" destOrd="0" presId="urn:microsoft.com/office/officeart/2005/8/layout/hierarchy1"/>
    <dgm:cxn modelId="{4AB9FBA7-2E96-4EC7-AFF9-4A16E6C4113C}" type="presParOf" srcId="{36B60540-F4B6-479A-B94A-CE86C49C5E24}" destId="{E5FDA676-B699-465F-ABBF-050AC3FCE0F7}" srcOrd="1" destOrd="0" presId="urn:microsoft.com/office/officeart/2005/8/layout/hierarchy1"/>
    <dgm:cxn modelId="{EC249513-CA88-42B9-94AB-328B000EDB62}" type="presParOf" srcId="{F2AA2370-6A35-45A4-BDDC-2ABE01F5B1C7}" destId="{57281268-E6E4-46D6-A10C-F85929E657A2}" srcOrd="1" destOrd="0" presId="urn:microsoft.com/office/officeart/2005/8/layout/hierarchy1"/>
    <dgm:cxn modelId="{34FAF00A-608B-4DAE-9880-16BEB03DFA27}" type="presParOf" srcId="{A6D33D5D-7C38-4E1B-8BC2-C8D4E11DCC68}" destId="{C7D5DCFF-86A2-4350-8378-F45FBA520DA8}" srcOrd="6" destOrd="0" presId="urn:microsoft.com/office/officeart/2005/8/layout/hierarchy1"/>
    <dgm:cxn modelId="{0EB014E4-DE64-4EC9-95EE-679E3BF110D0}" type="presParOf" srcId="{A6D33D5D-7C38-4E1B-8BC2-C8D4E11DCC68}" destId="{D39C1D1A-6B10-4D9B-8AE5-478B4DFC4243}" srcOrd="7" destOrd="0" presId="urn:microsoft.com/office/officeart/2005/8/layout/hierarchy1"/>
    <dgm:cxn modelId="{080C91BC-5C47-4956-8EAC-15C0DA375AC6}" type="presParOf" srcId="{D39C1D1A-6B10-4D9B-8AE5-478B4DFC4243}" destId="{A4377993-6412-4467-9F0F-42207237F0DA}" srcOrd="0" destOrd="0" presId="urn:microsoft.com/office/officeart/2005/8/layout/hierarchy1"/>
    <dgm:cxn modelId="{3C8487DD-B113-4574-88CD-598077C01E2C}" type="presParOf" srcId="{A4377993-6412-4467-9F0F-42207237F0DA}" destId="{D86854E2-631E-4610-8F91-48627DB4FA9C}" srcOrd="0" destOrd="0" presId="urn:microsoft.com/office/officeart/2005/8/layout/hierarchy1"/>
    <dgm:cxn modelId="{BAE9B57B-1DCC-48EE-9CA6-DEFCEB4D1255}" type="presParOf" srcId="{A4377993-6412-4467-9F0F-42207237F0DA}" destId="{9DA11522-F290-4AA8-9982-53765CEE3F02}" srcOrd="1" destOrd="0" presId="urn:microsoft.com/office/officeart/2005/8/layout/hierarchy1"/>
    <dgm:cxn modelId="{2D028EAE-9928-49A3-B542-C36EFAC84420}" type="presParOf" srcId="{D39C1D1A-6B10-4D9B-8AE5-478B4DFC4243}" destId="{FD37FA93-55AA-496D-A335-9E08BC38D2F3}" srcOrd="1" destOrd="0" presId="urn:microsoft.com/office/officeart/2005/8/layout/hierarchy1"/>
    <dgm:cxn modelId="{949EFD0E-3A9C-4C7A-8CB0-6AEDC9666B7F}" type="presParOf" srcId="{C7F106C6-F564-458C-8F0A-C7AECF6F45AE}" destId="{9A62F751-B556-4AD5-A42E-6AD1BD3C83ED}" srcOrd="2" destOrd="0" presId="urn:microsoft.com/office/officeart/2005/8/layout/hierarchy1"/>
    <dgm:cxn modelId="{DCAC4D9C-8D6F-4436-86BC-52C0D35CDA20}" type="presParOf" srcId="{C7F106C6-F564-458C-8F0A-C7AECF6F45AE}" destId="{72F7B347-962A-4C0D-B4D6-99F18957E99D}" srcOrd="3" destOrd="0" presId="urn:microsoft.com/office/officeart/2005/8/layout/hierarchy1"/>
    <dgm:cxn modelId="{43629CC8-E86C-4AF1-988A-A7CBE19FAE81}" type="presParOf" srcId="{72F7B347-962A-4C0D-B4D6-99F18957E99D}" destId="{24B5BCBA-A519-49CE-9535-0D149BA4765D}" srcOrd="0" destOrd="0" presId="urn:microsoft.com/office/officeart/2005/8/layout/hierarchy1"/>
    <dgm:cxn modelId="{4B402B8B-2736-4AC8-AFC6-E1F4F64FAC36}" type="presParOf" srcId="{24B5BCBA-A519-49CE-9535-0D149BA4765D}" destId="{D15BDD02-F83A-44CD-A826-E81D8DEDE62E}" srcOrd="0" destOrd="0" presId="urn:microsoft.com/office/officeart/2005/8/layout/hierarchy1"/>
    <dgm:cxn modelId="{BC902E74-297E-4964-BCF6-214CA1378A0B}" type="presParOf" srcId="{24B5BCBA-A519-49CE-9535-0D149BA4765D}" destId="{918343A4-2881-4327-AF36-01ED7C29CAC5}" srcOrd="1" destOrd="0" presId="urn:microsoft.com/office/officeart/2005/8/layout/hierarchy1"/>
    <dgm:cxn modelId="{832B019D-FE6F-4A7D-A1C4-ED279B35471E}" type="presParOf" srcId="{72F7B347-962A-4C0D-B4D6-99F18957E99D}" destId="{A44B0DD7-BEF3-4F6B-9AAB-DC0EF87A7921}" srcOrd="1" destOrd="0" presId="urn:microsoft.com/office/officeart/2005/8/layout/hierarchy1"/>
    <dgm:cxn modelId="{5BFD0295-6D7C-481E-8408-A170EFA085F2}" type="presParOf" srcId="{A44B0DD7-BEF3-4F6B-9AAB-DC0EF87A7921}" destId="{3490E138-56BF-4CAB-A459-45A67BABC7F2}" srcOrd="0" destOrd="0" presId="urn:microsoft.com/office/officeart/2005/8/layout/hierarchy1"/>
    <dgm:cxn modelId="{D52C145F-5BD9-425B-95A3-71FBBF75FD5C}" type="presParOf" srcId="{A44B0DD7-BEF3-4F6B-9AAB-DC0EF87A7921}" destId="{CF2ED1A8-AB10-4BF8-94E5-CDD7E9CF4B5E}" srcOrd="1" destOrd="0" presId="urn:microsoft.com/office/officeart/2005/8/layout/hierarchy1"/>
    <dgm:cxn modelId="{1B66D067-0CAC-4993-B2A7-1316F2D6B80C}" type="presParOf" srcId="{CF2ED1A8-AB10-4BF8-94E5-CDD7E9CF4B5E}" destId="{214525FC-D7C4-4534-B5B5-571FBD0C6287}" srcOrd="0" destOrd="0" presId="urn:microsoft.com/office/officeart/2005/8/layout/hierarchy1"/>
    <dgm:cxn modelId="{6506E18B-495B-481A-865B-6C3E1290BDE6}" type="presParOf" srcId="{214525FC-D7C4-4534-B5B5-571FBD0C6287}" destId="{B784D295-C49C-4338-B61A-B424718C77BC}" srcOrd="0" destOrd="0" presId="urn:microsoft.com/office/officeart/2005/8/layout/hierarchy1"/>
    <dgm:cxn modelId="{30C038D1-212B-47FD-B2ED-BF4B546BECAC}" type="presParOf" srcId="{214525FC-D7C4-4534-B5B5-571FBD0C6287}" destId="{57817AB0-C611-4BE9-844F-632353E07CCE}" srcOrd="1" destOrd="0" presId="urn:microsoft.com/office/officeart/2005/8/layout/hierarchy1"/>
    <dgm:cxn modelId="{81B70DA9-3334-4072-900F-9C870FF2327E}" type="presParOf" srcId="{CF2ED1A8-AB10-4BF8-94E5-CDD7E9CF4B5E}" destId="{A5D92ECD-C5A1-41C3-AAFE-ABBCAF9A337E}" srcOrd="1" destOrd="0" presId="urn:microsoft.com/office/officeart/2005/8/layout/hierarchy1"/>
    <dgm:cxn modelId="{B511E721-96EA-4011-B211-F3CBC205CE64}" type="presParOf" srcId="{C7F106C6-F564-458C-8F0A-C7AECF6F45AE}" destId="{A5FD0AC0-4509-4006-82B3-94781ADB22C7}" srcOrd="4" destOrd="0" presId="urn:microsoft.com/office/officeart/2005/8/layout/hierarchy1"/>
    <dgm:cxn modelId="{955BFF65-0F4C-400D-8D70-24095481B172}" type="presParOf" srcId="{C7F106C6-F564-458C-8F0A-C7AECF6F45AE}" destId="{8B3CD4DF-8BAD-4A2A-889E-59FCC14E8B13}" srcOrd="5" destOrd="0" presId="urn:microsoft.com/office/officeart/2005/8/layout/hierarchy1"/>
    <dgm:cxn modelId="{974DAD73-1988-4F5E-B6EF-766C3A9C482A}" type="presParOf" srcId="{8B3CD4DF-8BAD-4A2A-889E-59FCC14E8B13}" destId="{2875DEA4-981F-479A-A07D-3D4E597BA671}" srcOrd="0" destOrd="0" presId="urn:microsoft.com/office/officeart/2005/8/layout/hierarchy1"/>
    <dgm:cxn modelId="{C1FC18F3-7323-40FE-AC74-1C094D683364}" type="presParOf" srcId="{2875DEA4-981F-479A-A07D-3D4E597BA671}" destId="{64B0B2C5-876C-48C7-851A-01A3A56A4A24}" srcOrd="0" destOrd="0" presId="urn:microsoft.com/office/officeart/2005/8/layout/hierarchy1"/>
    <dgm:cxn modelId="{0608040B-2FBC-4A64-A288-4D7A86303D0B}" type="presParOf" srcId="{2875DEA4-981F-479A-A07D-3D4E597BA671}" destId="{77900E98-B13F-46BA-8086-ED0D98F9CC68}" srcOrd="1" destOrd="0" presId="urn:microsoft.com/office/officeart/2005/8/layout/hierarchy1"/>
    <dgm:cxn modelId="{07B8ACD8-AE43-49A2-B35A-6FEF676BA0FF}" type="presParOf" srcId="{8B3CD4DF-8BAD-4A2A-889E-59FCC14E8B13}" destId="{BFDAB00D-93E9-43A1-AB73-2DE668B62B6D}" srcOrd="1" destOrd="0" presId="urn:microsoft.com/office/officeart/2005/8/layout/hierarchy1"/>
    <dgm:cxn modelId="{B7351E0B-0708-4BD6-A97B-BA34DFFBE65B}" type="presParOf" srcId="{BFDAB00D-93E9-43A1-AB73-2DE668B62B6D}" destId="{FC785C17-4249-423C-8EA3-E29C81E37EE4}" srcOrd="0" destOrd="0" presId="urn:microsoft.com/office/officeart/2005/8/layout/hierarchy1"/>
    <dgm:cxn modelId="{07DC03CC-AE96-4C39-BA14-0CE7A3DDEEBB}" type="presParOf" srcId="{BFDAB00D-93E9-43A1-AB73-2DE668B62B6D}" destId="{3E40F646-109E-41F7-95FF-BBFECBF0920F}" srcOrd="1" destOrd="0" presId="urn:microsoft.com/office/officeart/2005/8/layout/hierarchy1"/>
    <dgm:cxn modelId="{893384C8-3D03-4205-B76D-88C1815C83ED}" type="presParOf" srcId="{3E40F646-109E-41F7-95FF-BBFECBF0920F}" destId="{EF7923C6-6698-4953-9007-E7C13BD2E9E3}" srcOrd="0" destOrd="0" presId="urn:microsoft.com/office/officeart/2005/8/layout/hierarchy1"/>
    <dgm:cxn modelId="{0DB44804-700E-4F25-9461-C0A433CABEE6}" type="presParOf" srcId="{EF7923C6-6698-4953-9007-E7C13BD2E9E3}" destId="{FA6ED664-5454-40E3-AEFB-6DD37F02477C}" srcOrd="0" destOrd="0" presId="urn:microsoft.com/office/officeart/2005/8/layout/hierarchy1"/>
    <dgm:cxn modelId="{6ED94E78-8F0D-4949-8E87-F34532ABC87D}" type="presParOf" srcId="{EF7923C6-6698-4953-9007-E7C13BD2E9E3}" destId="{98632F1A-96C4-4F2C-8861-DAD987CFEB5A}" srcOrd="1" destOrd="0" presId="urn:microsoft.com/office/officeart/2005/8/layout/hierarchy1"/>
    <dgm:cxn modelId="{4D15244D-4F41-4838-860B-F3664F977918}" type="presParOf" srcId="{3E40F646-109E-41F7-95FF-BBFECBF0920F}" destId="{44F39DFC-E03C-4D7A-8D46-F695D271B9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85C17-4249-423C-8EA3-E29C81E37EE4}">
      <dsp:nvSpPr>
        <dsp:cNvPr id="0" name=""/>
        <dsp:cNvSpPr/>
      </dsp:nvSpPr>
      <dsp:spPr>
        <a:xfrm>
          <a:off x="7164832" y="2924041"/>
          <a:ext cx="91440" cy="310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D0AC0-4509-4006-82B3-94781ADB22C7}">
      <dsp:nvSpPr>
        <dsp:cNvPr id="0" name=""/>
        <dsp:cNvSpPr/>
      </dsp:nvSpPr>
      <dsp:spPr>
        <a:xfrm>
          <a:off x="4889109" y="1935320"/>
          <a:ext cx="2321443" cy="31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56"/>
              </a:lnTo>
              <a:lnTo>
                <a:pt x="2321443" y="211656"/>
              </a:lnTo>
              <a:lnTo>
                <a:pt x="2321443" y="310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0E138-56BF-4CAB-A459-45A67BABC7F2}">
      <dsp:nvSpPr>
        <dsp:cNvPr id="0" name=""/>
        <dsp:cNvSpPr/>
      </dsp:nvSpPr>
      <dsp:spPr>
        <a:xfrm>
          <a:off x="5859591" y="2924041"/>
          <a:ext cx="91440" cy="310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2F751-B556-4AD5-A42E-6AD1BD3C83ED}">
      <dsp:nvSpPr>
        <dsp:cNvPr id="0" name=""/>
        <dsp:cNvSpPr/>
      </dsp:nvSpPr>
      <dsp:spPr>
        <a:xfrm>
          <a:off x="4889109" y="1935320"/>
          <a:ext cx="1016201" cy="31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56"/>
              </a:lnTo>
              <a:lnTo>
                <a:pt x="1016201" y="211656"/>
              </a:lnTo>
              <a:lnTo>
                <a:pt x="1016201" y="310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5DCFF-86A2-4350-8378-F45FBA520DA8}">
      <dsp:nvSpPr>
        <dsp:cNvPr id="0" name=""/>
        <dsp:cNvSpPr/>
      </dsp:nvSpPr>
      <dsp:spPr>
        <a:xfrm>
          <a:off x="2567666" y="2924041"/>
          <a:ext cx="1923053" cy="289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59"/>
              </a:lnTo>
              <a:lnTo>
                <a:pt x="1923053" y="190159"/>
              </a:lnTo>
              <a:lnTo>
                <a:pt x="1923053" y="28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26A38-BD62-46D0-BD35-0B3B58DD69D2}">
      <dsp:nvSpPr>
        <dsp:cNvPr id="0" name=""/>
        <dsp:cNvSpPr/>
      </dsp:nvSpPr>
      <dsp:spPr>
        <a:xfrm>
          <a:off x="2567666" y="2924041"/>
          <a:ext cx="653336" cy="221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28"/>
              </a:lnTo>
              <a:lnTo>
                <a:pt x="653336" y="122428"/>
              </a:lnTo>
              <a:lnTo>
                <a:pt x="653336" y="221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2E439-F028-4953-A5DA-74F86F3F8B6C}">
      <dsp:nvSpPr>
        <dsp:cNvPr id="0" name=""/>
        <dsp:cNvSpPr/>
      </dsp:nvSpPr>
      <dsp:spPr>
        <a:xfrm>
          <a:off x="1963150" y="2924041"/>
          <a:ext cx="604516" cy="310588"/>
        </a:xfrm>
        <a:custGeom>
          <a:avLst/>
          <a:gdLst/>
          <a:ahLst/>
          <a:cxnLst/>
          <a:rect l="0" t="0" r="0" b="0"/>
          <a:pathLst>
            <a:path>
              <a:moveTo>
                <a:pt x="604516" y="0"/>
              </a:moveTo>
              <a:lnTo>
                <a:pt x="604516" y="211656"/>
              </a:lnTo>
              <a:lnTo>
                <a:pt x="0" y="211656"/>
              </a:lnTo>
              <a:lnTo>
                <a:pt x="0" y="310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B116B-6509-45D4-977D-A58545CCF535}">
      <dsp:nvSpPr>
        <dsp:cNvPr id="0" name=""/>
        <dsp:cNvSpPr/>
      </dsp:nvSpPr>
      <dsp:spPr>
        <a:xfrm>
          <a:off x="466125" y="2924041"/>
          <a:ext cx="2101540" cy="327819"/>
        </a:xfrm>
        <a:custGeom>
          <a:avLst/>
          <a:gdLst/>
          <a:ahLst/>
          <a:cxnLst/>
          <a:rect l="0" t="0" r="0" b="0"/>
          <a:pathLst>
            <a:path>
              <a:moveTo>
                <a:pt x="2101540" y="0"/>
              </a:moveTo>
              <a:lnTo>
                <a:pt x="2101540" y="228888"/>
              </a:lnTo>
              <a:lnTo>
                <a:pt x="0" y="228888"/>
              </a:lnTo>
              <a:lnTo>
                <a:pt x="0" y="327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FB5B3-B90D-43BF-AF38-15BB6A68EC0E}">
      <dsp:nvSpPr>
        <dsp:cNvPr id="0" name=""/>
        <dsp:cNvSpPr/>
      </dsp:nvSpPr>
      <dsp:spPr>
        <a:xfrm>
          <a:off x="2567666" y="1935320"/>
          <a:ext cx="2321443" cy="310588"/>
        </a:xfrm>
        <a:custGeom>
          <a:avLst/>
          <a:gdLst/>
          <a:ahLst/>
          <a:cxnLst/>
          <a:rect l="0" t="0" r="0" b="0"/>
          <a:pathLst>
            <a:path>
              <a:moveTo>
                <a:pt x="2321443" y="0"/>
              </a:moveTo>
              <a:lnTo>
                <a:pt x="2321443" y="211656"/>
              </a:lnTo>
              <a:lnTo>
                <a:pt x="0" y="211656"/>
              </a:lnTo>
              <a:lnTo>
                <a:pt x="0" y="310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A632B-0552-486E-8701-535C9F1F72E1}">
      <dsp:nvSpPr>
        <dsp:cNvPr id="0" name=""/>
        <dsp:cNvSpPr/>
      </dsp:nvSpPr>
      <dsp:spPr>
        <a:xfrm>
          <a:off x="4355147" y="1257188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134CB-8B28-4BD8-9001-9869C2753924}">
      <dsp:nvSpPr>
        <dsp:cNvPr id="0" name=""/>
        <dsp:cNvSpPr/>
      </dsp:nvSpPr>
      <dsp:spPr>
        <a:xfrm>
          <a:off x="4473805" y="1369913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Проект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«сказочная гжель»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4473805" y="1369913"/>
        <a:ext cx="1067924" cy="678132"/>
      </dsp:txXfrm>
    </dsp:sp>
    <dsp:sp modelId="{D47DA069-A1DF-45B2-9533-131A5ED800F7}">
      <dsp:nvSpPr>
        <dsp:cNvPr id="0" name=""/>
        <dsp:cNvSpPr/>
      </dsp:nvSpPr>
      <dsp:spPr>
        <a:xfrm>
          <a:off x="2033703" y="2245908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32FC3-9636-404A-9889-2D6EA3A37BD3}">
      <dsp:nvSpPr>
        <dsp:cNvPr id="0" name=""/>
        <dsp:cNvSpPr/>
      </dsp:nvSpPr>
      <dsp:spPr>
        <a:xfrm>
          <a:off x="2152362" y="2358634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70C0"/>
              </a:solidFill>
            </a:rPr>
            <a:t>Образовательная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70C0"/>
              </a:solidFill>
            </a:rPr>
            <a:t>область</a:t>
          </a:r>
          <a:endParaRPr lang="ru-RU" sz="1000" b="1" kern="1200" dirty="0">
            <a:solidFill>
              <a:srgbClr val="0070C0"/>
            </a:solidFill>
          </a:endParaRPr>
        </a:p>
      </dsp:txBody>
      <dsp:txXfrm>
        <a:off x="2152362" y="2358634"/>
        <a:ext cx="1067924" cy="678132"/>
      </dsp:txXfrm>
    </dsp:sp>
    <dsp:sp modelId="{0202CAC6-83A3-4EA3-8E39-CC429B4F6866}">
      <dsp:nvSpPr>
        <dsp:cNvPr id="0" name=""/>
        <dsp:cNvSpPr/>
      </dsp:nvSpPr>
      <dsp:spPr>
        <a:xfrm>
          <a:off x="-118296" y="3251860"/>
          <a:ext cx="1168843" cy="90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3AE6-2956-4BE7-AA95-CA1BE1424163}">
      <dsp:nvSpPr>
        <dsp:cNvPr id="0" name=""/>
        <dsp:cNvSpPr/>
      </dsp:nvSpPr>
      <dsp:spPr>
        <a:xfrm>
          <a:off x="361" y="3364586"/>
          <a:ext cx="1168843" cy="90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Декоративное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рисование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361" y="3364586"/>
        <a:ext cx="1168843" cy="902939"/>
      </dsp:txXfrm>
    </dsp:sp>
    <dsp:sp modelId="{0104432D-3C88-4CDC-A14A-0FEB075B3FD2}">
      <dsp:nvSpPr>
        <dsp:cNvPr id="0" name=""/>
        <dsp:cNvSpPr/>
      </dsp:nvSpPr>
      <dsp:spPr>
        <a:xfrm>
          <a:off x="1407460" y="3234629"/>
          <a:ext cx="1111378" cy="88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34993-D478-4583-A972-7BB7777208EB}">
      <dsp:nvSpPr>
        <dsp:cNvPr id="0" name=""/>
        <dsp:cNvSpPr/>
      </dsp:nvSpPr>
      <dsp:spPr>
        <a:xfrm>
          <a:off x="1526119" y="3347354"/>
          <a:ext cx="1111378" cy="882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Тестопластика 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1526119" y="3347354"/>
        <a:ext cx="1111378" cy="882812"/>
      </dsp:txXfrm>
    </dsp:sp>
    <dsp:sp modelId="{F8F13F86-ABB8-45DB-B93E-CCF208A8CBCF}">
      <dsp:nvSpPr>
        <dsp:cNvPr id="0" name=""/>
        <dsp:cNvSpPr/>
      </dsp:nvSpPr>
      <dsp:spPr>
        <a:xfrm>
          <a:off x="2675186" y="3145400"/>
          <a:ext cx="1091632" cy="925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A676-B699-465F-ABBF-050AC3FCE0F7}">
      <dsp:nvSpPr>
        <dsp:cNvPr id="0" name=""/>
        <dsp:cNvSpPr/>
      </dsp:nvSpPr>
      <dsp:spPr>
        <a:xfrm>
          <a:off x="2793844" y="3258126"/>
          <a:ext cx="1091632" cy="925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70C0"/>
              </a:solidFill>
            </a:rPr>
            <a:t>пластилинография</a:t>
          </a:r>
          <a:endParaRPr lang="ru-RU" sz="1000" b="1" kern="1200" dirty="0">
            <a:solidFill>
              <a:srgbClr val="0070C0"/>
            </a:solidFill>
          </a:endParaRPr>
        </a:p>
      </dsp:txBody>
      <dsp:txXfrm>
        <a:off x="2793844" y="3258126"/>
        <a:ext cx="1091632" cy="925670"/>
      </dsp:txXfrm>
    </dsp:sp>
    <dsp:sp modelId="{D86854E2-631E-4610-8F91-48627DB4FA9C}">
      <dsp:nvSpPr>
        <dsp:cNvPr id="0" name=""/>
        <dsp:cNvSpPr/>
      </dsp:nvSpPr>
      <dsp:spPr>
        <a:xfrm>
          <a:off x="3966256" y="3213132"/>
          <a:ext cx="1048926" cy="809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11522-F290-4AA8-9982-53765CEE3F02}">
      <dsp:nvSpPr>
        <dsp:cNvPr id="0" name=""/>
        <dsp:cNvSpPr/>
      </dsp:nvSpPr>
      <dsp:spPr>
        <a:xfrm>
          <a:off x="4084914" y="3325857"/>
          <a:ext cx="1048926" cy="809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Декоративная лепка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(глина)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4084914" y="3325857"/>
        <a:ext cx="1048926" cy="809445"/>
      </dsp:txXfrm>
    </dsp:sp>
    <dsp:sp modelId="{D15BDD02-F83A-44CD-A826-E81D8DEDE62E}">
      <dsp:nvSpPr>
        <dsp:cNvPr id="0" name=""/>
        <dsp:cNvSpPr/>
      </dsp:nvSpPr>
      <dsp:spPr>
        <a:xfrm>
          <a:off x="5371348" y="2245908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343A4-2881-4327-AF36-01ED7C29CAC5}">
      <dsp:nvSpPr>
        <dsp:cNvPr id="0" name=""/>
        <dsp:cNvSpPr/>
      </dsp:nvSpPr>
      <dsp:spPr>
        <a:xfrm>
          <a:off x="5490007" y="2358634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Совместная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деятельность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5490007" y="2358634"/>
        <a:ext cx="1067924" cy="678132"/>
      </dsp:txXfrm>
    </dsp:sp>
    <dsp:sp modelId="{B784D295-C49C-4338-B61A-B424718C77BC}">
      <dsp:nvSpPr>
        <dsp:cNvPr id="0" name=""/>
        <dsp:cNvSpPr/>
      </dsp:nvSpPr>
      <dsp:spPr>
        <a:xfrm>
          <a:off x="5371348" y="3234629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17AB0-C611-4BE9-844F-632353E07CCE}">
      <dsp:nvSpPr>
        <dsp:cNvPr id="0" name=""/>
        <dsp:cNvSpPr/>
      </dsp:nvSpPr>
      <dsp:spPr>
        <a:xfrm>
          <a:off x="5490007" y="3347354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Прогулки 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5490007" y="3347354"/>
        <a:ext cx="1067924" cy="678132"/>
      </dsp:txXfrm>
    </dsp:sp>
    <dsp:sp modelId="{64B0B2C5-876C-48C7-851A-01A3A56A4A24}">
      <dsp:nvSpPr>
        <dsp:cNvPr id="0" name=""/>
        <dsp:cNvSpPr/>
      </dsp:nvSpPr>
      <dsp:spPr>
        <a:xfrm>
          <a:off x="6676590" y="2245908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00E98-B13F-46BA-8086-ED0D98F9CC68}">
      <dsp:nvSpPr>
        <dsp:cNvPr id="0" name=""/>
        <dsp:cNvSpPr/>
      </dsp:nvSpPr>
      <dsp:spPr>
        <a:xfrm>
          <a:off x="6795248" y="2358634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Работа с родителями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6795248" y="2358634"/>
        <a:ext cx="1067924" cy="678132"/>
      </dsp:txXfrm>
    </dsp:sp>
    <dsp:sp modelId="{FA6ED664-5454-40E3-AEFB-6DD37F02477C}">
      <dsp:nvSpPr>
        <dsp:cNvPr id="0" name=""/>
        <dsp:cNvSpPr/>
      </dsp:nvSpPr>
      <dsp:spPr>
        <a:xfrm>
          <a:off x="6676590" y="3234629"/>
          <a:ext cx="1067924" cy="678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32F1A-96C4-4F2C-8861-DAD987CFEB5A}">
      <dsp:nvSpPr>
        <dsp:cNvPr id="0" name=""/>
        <dsp:cNvSpPr/>
      </dsp:nvSpPr>
      <dsp:spPr>
        <a:xfrm>
          <a:off x="6795248" y="3347354"/>
          <a:ext cx="1067924" cy="67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Выставка детских работ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6795248" y="3347354"/>
        <a:ext cx="1067924" cy="67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9AFE02-E765-40A7-B4B5-CBA05788CF03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14350"/>
            <a:ext cx="3657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A2EAA5-BFD9-48EB-BE03-E6BA863C8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1E1F-170E-4AD9-B58B-62B45C9F476E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5474-3CC1-46DF-97A4-C0C7775A1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014F-66CD-44D2-B1C1-C942D290BF9B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65D7-1CD2-4666-B5F7-8370E733B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FCA2-C485-47B8-9492-8B7F109AEC34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D65B-0D43-4DC9-B434-8F4B0EEA1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7DEC-2B20-441D-B472-CE9454D240C4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97CE-5EA3-401B-B67F-20B8468F9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4DF2-3042-4402-9940-0A400A4A1457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D6D3-36E1-4EB1-B9BC-25AFADB66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197C-4450-4C9C-8A77-E95055EBC985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ABF3-5ABA-43AA-B2DB-CC31C8316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0E54-F846-4DB5-BEA2-D90CB972BDBE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70EF-A834-4FC3-A611-536CDD84A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DB2D-EB08-4175-B403-A663ABB3F405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4558-EB82-43C9-A3DF-19C45F747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C980-173F-481C-A646-029978C36715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4539-2352-48B8-8539-0C6F86CC9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E7C9-67D4-4BFD-A75B-07E70133E078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020F-1504-4DBB-91B6-1699E6530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7393-1B62-4DA3-979F-3B2EFC3C8B54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A4FB-6A28-4C52-BDD8-154FCE60D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0145" y="292947"/>
            <a:ext cx="93625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42" tIns="50621" rIns="101242" bIns="50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0145" y="1706880"/>
            <a:ext cx="9362599" cy="482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42" tIns="50621" rIns="101242" bIns="50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BE96C-848B-4BA2-9EDC-85E0BA7B7D0B}" type="datetimeFigureOut">
              <a:rPr lang="ru-RU"/>
              <a:pPr>
                <a:defRPr/>
              </a:pPr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51661-A33F-42FE-9859-D4E4C8F16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621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1242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863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2484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659" indent="-3796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8985" cy="79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1912" y="201216"/>
            <a:ext cx="8842455" cy="921702"/>
          </a:xfrm>
          <a:noFill/>
          <a:effectLst>
            <a:innerShdw blurRad="114300">
              <a:prstClr val="black"/>
            </a:inn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1678815" y="2352041"/>
            <a:ext cx="8110238" cy="2765213"/>
          </a:xfrm>
          <a:prstGeom prst="rect">
            <a:avLst/>
          </a:prstGeom>
        </p:spPr>
        <p:txBody>
          <a:bodyPr wrap="none" lIns="101242" tIns="50621" rIns="101242" bIns="50621" fromWordArt="1">
            <a:prstTxWarp prst="textSlantUp">
              <a:avLst>
                <a:gd name="adj" fmla="val 16921"/>
              </a:avLst>
            </a:prstTxWarp>
          </a:bodyPr>
          <a:lstStyle/>
          <a:p>
            <a:pPr algn="ctr"/>
            <a:r>
              <a:rPr lang="ru-RU" sz="27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«Сказочная гжель»</a:t>
            </a:r>
            <a:endParaRPr lang="ru-RU" sz="27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596893" y="5731432"/>
            <a:ext cx="9093298" cy="7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42" tIns="50621" rIns="101242" bIns="50621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Технология :  пластилинография, 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тестопластика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</a:t>
            </a:r>
          </a:p>
          <a:p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Рисунок 4" descr="IMG_18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662" y="4118452"/>
            <a:ext cx="81920" cy="5759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19198" y="201218"/>
            <a:ext cx="8683690" cy="87167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r>
              <a:rPr lang="ru-RU" sz="1600" b="1" dirty="0" smtClean="0"/>
              <a:t>Государственное бюджетное  дошкольное образовательное учреждение детский сад №37 комбинированного вида Красносельского района Санкт- Петербурга 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24580" y="1199727"/>
            <a:ext cx="7209101" cy="1348726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7030A0"/>
                </a:solidFill>
              </a:rPr>
              <a:t>Совместная деятельность детей и воспитателя. </a:t>
            </a:r>
            <a:r>
              <a:rPr lang="ru-RU" sz="2700" b="1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Calibri" pitchFamily="34" charset="0"/>
              </a:rPr>
            </a:br>
            <a:endParaRPr lang="ru-RU" sz="2700" b="1" spc="5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8766" y="6298873"/>
            <a:ext cx="4096080" cy="1016327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Воспитатель: первой квалификационной категории </a:t>
            </a:r>
            <a:r>
              <a:rPr lang="ru-RU" sz="1600" b="1" dirty="0" err="1" smtClean="0"/>
              <a:t>Шейченко</a:t>
            </a:r>
            <a:r>
              <a:rPr lang="ru-RU" sz="1600" b="1" dirty="0" smtClean="0"/>
              <a:t> Е.В.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0"/>
            <a:ext cx="11175880" cy="74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4580" y="662068"/>
            <a:ext cx="6553728" cy="5177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1242" tIns="50621" rIns="101242" bIns="50621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                    </a:t>
            </a:r>
            <a:r>
              <a:rPr lang="ru-RU" sz="2700" b="1" dirty="0">
                <a:solidFill>
                  <a:srgbClr val="0070C0"/>
                </a:solidFill>
              </a:rPr>
              <a:t>Актуальность темы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596555" y="1813561"/>
            <a:ext cx="8520977" cy="3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endParaRPr lang="ru-RU" dirty="0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333426" y="1891454"/>
            <a:ext cx="4506113" cy="3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endParaRPr lang="ru-RU" dirty="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flipV="1">
            <a:off x="3662684" y="2197947"/>
            <a:ext cx="5060572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lIns="101242" tIns="50621" rIns="101242" bIns="50621"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416504" y="2736427"/>
            <a:ext cx="6554181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42" tIns="50621" rIns="101242" bIns="50621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96893" y="1660579"/>
            <a:ext cx="8805995" cy="4257214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Воспитание гражданина и патриота, знающего 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любящего свою Родину, не может быть успешно решено без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глубокого познания духовного богатства своего народа, освоения народной культуры.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 сей день стоит  недалеко от Москвы средь лесов и полей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старинный городок  Гжель. Работают  в нём внуки и правнуки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Знаменитых мастеров ,продолжают славную традицию – лепят и расписывают удивительную гжельскую  посуду 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   Вот так и повелось, что каждый своим мастерством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     всех  радовал, своих  детей  и внуков разным              премудростям учил, чтобы они хорошими  мастерами были.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 весь мир прославили мастера свой любимый край, всем поведали, какие умелые мастера живут на Руси.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9747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433050" y="1046109"/>
            <a:ext cx="8110239" cy="176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42" tIns="50621" rIns="101242" bIns="50621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Calibri" pitchFamily="34" charset="0"/>
              </a:rPr>
              <a:t>Направление                   «Художественно- эстетическое»</a:t>
            </a:r>
            <a:br>
              <a:rPr lang="ru-RU" b="1" u="sng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b="1" u="sng" dirty="0">
                <a:solidFill>
                  <a:srgbClr val="0070C0"/>
                </a:solidFill>
                <a:latin typeface="Calibri" pitchFamily="34" charset="0"/>
              </a:rPr>
              <a:t>Образовательная область «Художественное творчество» </a:t>
            </a:r>
          </a:p>
          <a:p>
            <a:endParaRPr lang="ru-RU" b="1" u="sng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                                                       Этапы реализации 			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78815" y="1353344"/>
          <a:ext cx="7864474" cy="553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" y="0"/>
            <a:ext cx="103992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105364" y="278025"/>
            <a:ext cx="4751735" cy="467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latin typeface="Calibri" pitchFamily="34" charset="0"/>
              </a:rPr>
              <a:t>Художественно – эстетическое </a:t>
            </a:r>
            <a:r>
              <a:rPr lang="ru-RU" sz="27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rgbClr val="0070C0"/>
                </a:solidFill>
                <a:latin typeface="Calibri" pitchFamily="34" charset="0"/>
              </a:rPr>
              <a:t>развитие.</a:t>
            </a:r>
          </a:p>
          <a:p>
            <a:pPr algn="ctr"/>
            <a:r>
              <a:rPr lang="ru-RU" sz="2700" b="1" dirty="0">
                <a:solidFill>
                  <a:srgbClr val="0070C0"/>
                </a:solidFill>
                <a:latin typeface="Calibri" pitchFamily="34" charset="0"/>
              </a:rPr>
              <a:t>Художественное творчество.</a:t>
            </a:r>
          </a:p>
          <a:p>
            <a:pPr algn="ctr"/>
            <a:endParaRPr lang="ru-RU" sz="2700" b="1" dirty="0">
              <a:solidFill>
                <a:schemeClr val="folHlink"/>
              </a:solidFill>
              <a:latin typeface="Calibri" pitchFamily="34" charset="0"/>
            </a:endParaRPr>
          </a:p>
          <a:p>
            <a:pPr algn="ctr"/>
            <a:r>
              <a:rPr lang="ru-RU" sz="2700" b="1" dirty="0">
                <a:solidFill>
                  <a:schemeClr val="folHlink"/>
                </a:solidFill>
                <a:latin typeface="Calibri" pitchFamily="34" charset="0"/>
              </a:rPr>
              <a:t>Цель:</a:t>
            </a:r>
          </a:p>
          <a:p>
            <a:pPr algn="ctr"/>
            <a:r>
              <a:rPr lang="ru-RU" sz="2700" b="1" dirty="0">
                <a:solidFill>
                  <a:schemeClr val="folHlink"/>
                </a:solidFill>
                <a:latin typeface="Calibri" pitchFamily="34" charset="0"/>
              </a:rPr>
              <a:t>-Формировать  интерес к эстетической стороне окружающей действительности;</a:t>
            </a:r>
          </a:p>
          <a:p>
            <a:pPr algn="ctr"/>
            <a:r>
              <a:rPr lang="ru-RU" sz="2700" b="1" dirty="0">
                <a:solidFill>
                  <a:schemeClr val="folHlink"/>
                </a:solidFill>
                <a:latin typeface="Calibri" pitchFamily="34" charset="0"/>
              </a:rPr>
              <a:t>-Удовлетворять  потребность детей к самовыражению.</a:t>
            </a:r>
          </a:p>
        </p:txBody>
      </p:sp>
      <p:pic>
        <p:nvPicPr>
          <p:cNvPr id="15363" name="Рисунок 3" descr="gzhel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940" y="2121748"/>
            <a:ext cx="3422478" cy="311065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" y="0"/>
            <a:ext cx="103992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04086" y="0"/>
            <a:ext cx="5571685" cy="25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Декоративное рисование.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Задачи :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-Познакомить детей с традиционным русским художественным промыслом- «гжельская керамика»;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-Формировать навык расписывать предметы простыми элементами гжельской росписи/прямые линии различной толщины, точки, сеточки/;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- Воспитывать уважение к народным умельцам.</a:t>
            </a:r>
          </a:p>
        </p:txBody>
      </p:sp>
      <p:pic>
        <p:nvPicPr>
          <p:cNvPr id="17411" name="Рисунок 3" descr="IMG_18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257" y="3427307"/>
            <a:ext cx="3821616" cy="2687321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2" name="Рисунок 8" descr="ima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3864" y="1661161"/>
            <a:ext cx="1703111" cy="221995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3" name="Picture 6" descr="IMG_13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94" y="4118187"/>
            <a:ext cx="4213531" cy="296333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7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" y="0"/>
            <a:ext cx="103992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2252154" y="221828"/>
            <a:ext cx="4916087" cy="3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r>
              <a:rPr lang="ru-RU" b="1" dirty="0">
                <a:solidFill>
                  <a:schemeClr val="folHlink"/>
                </a:solidFill>
              </a:rPr>
              <a:t>    </a:t>
            </a:r>
          </a:p>
        </p:txBody>
      </p:sp>
      <p:sp>
        <p:nvSpPr>
          <p:cNvPr id="20483" name="TextBox 14"/>
          <p:cNvSpPr txBox="1">
            <a:spLocks noChangeArrowheads="1"/>
          </p:cNvSpPr>
          <p:nvPr/>
        </p:nvSpPr>
        <p:spPr bwMode="auto">
          <a:xfrm flipH="1">
            <a:off x="859599" y="201216"/>
            <a:ext cx="4423767" cy="34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Декоративная лепка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   /солёное тесто</a:t>
            </a:r>
            <a:r>
              <a:rPr lang="ru-RU" b="1" dirty="0" smtClean="0">
                <a:solidFill>
                  <a:srgbClr val="0070C0"/>
                </a:solidFill>
              </a:rPr>
              <a:t>/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Тестопластика .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Задачи :</a:t>
            </a:r>
          </a:p>
          <a:p>
            <a:pPr algn="ctr">
              <a:buFontTx/>
              <a:buChar char="-"/>
            </a:pPr>
            <a:r>
              <a:rPr lang="ru-RU" b="1" dirty="0">
                <a:solidFill>
                  <a:srgbClr val="7030A0"/>
                </a:solidFill>
              </a:rPr>
              <a:t>Продолжать знакомить детей с особенностями декоративной лепки.</a:t>
            </a:r>
          </a:p>
          <a:p>
            <a:pPr algn="ctr">
              <a:buFontTx/>
              <a:buChar char="-"/>
            </a:pPr>
            <a:r>
              <a:rPr lang="ru-RU" b="1" dirty="0">
                <a:solidFill>
                  <a:srgbClr val="7030A0"/>
                </a:solidFill>
              </a:rPr>
              <a:t>Формировать интерес и эстетическое отношение к предметам народного</a:t>
            </a:r>
          </a:p>
          <a:p>
            <a:pPr algn="ctr">
              <a:buFontTx/>
              <a:buChar char="-"/>
            </a:pPr>
            <a:r>
              <a:rPr lang="ru-RU" b="1" dirty="0">
                <a:solidFill>
                  <a:srgbClr val="7030A0"/>
                </a:solidFill>
              </a:rPr>
              <a:t>Декоративно- прикладного искусства.</a:t>
            </a:r>
          </a:p>
        </p:txBody>
      </p:sp>
      <p:pic>
        <p:nvPicPr>
          <p:cNvPr id="20484" name="Рисунок 15" descr="IMG_11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940" y="1813561"/>
            <a:ext cx="3059460" cy="21522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485" name="Рисунок 16" descr="IMG_117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043" y="4272281"/>
            <a:ext cx="3604890" cy="253491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486" name="Рисунок 17" descr="IMG_11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9953" y="4041643"/>
            <a:ext cx="3059460" cy="21522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" y="0"/>
            <a:ext cx="103992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6" descr="IMG_18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187" y="1661160"/>
            <a:ext cx="3314115" cy="232833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23442" y="278025"/>
            <a:ext cx="4751453" cy="410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42" tIns="50621" rIns="101242" bIns="50621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ru-RU" sz="2200" b="1" dirty="0">
                <a:solidFill>
                  <a:srgbClr val="0070C0"/>
                </a:solidFill>
                <a:latin typeface="Calibri" pitchFamily="34" charset="0"/>
              </a:rPr>
              <a:t>Лепка    /пластилинография/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Задачи: 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-Знакомить детей с особенностями техники пластилинографии;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 Знакомить детей с элементами гжельской росписи;</a:t>
            </a:r>
          </a:p>
          <a:p>
            <a:pPr algn="ctr"/>
            <a:r>
              <a:rPr lang="ru-RU" sz="2200" b="1" dirty="0">
                <a:latin typeface="Calibri" pitchFamily="34" charset="0"/>
              </a:rPr>
              <a:t>-</a:t>
            </a:r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формировать навык самостоятельно выбирать элементы  узора для украшения работы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 Воспитывать детей на народных традициях.</a:t>
            </a:r>
          </a:p>
        </p:txBody>
      </p:sp>
      <p:pic>
        <p:nvPicPr>
          <p:cNvPr id="16388" name="Рисунок 5" descr="IMG_18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419" y="4272281"/>
            <a:ext cx="4341761" cy="2687319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3992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186580" y="508001"/>
            <a:ext cx="4014864" cy="444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Calibri" pitchFamily="34" charset="0"/>
              </a:rPr>
              <a:t>Совместная деятельность на прогулке.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Задачи: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-Развивать воображение детей, творческую 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фантазию;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-Закрепить элементы  гжельской росписи.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-Создать  весёлое настроение у детей;</a:t>
            </a:r>
          </a:p>
          <a:p>
            <a:pPr algn="ctr"/>
            <a:r>
              <a:rPr lang="ru-RU" sz="2200" b="1" dirty="0">
                <a:solidFill>
                  <a:schemeClr val="folHlink"/>
                </a:solidFill>
                <a:latin typeface="Calibri" pitchFamily="34" charset="0"/>
              </a:rPr>
              <a:t>- Прививать умение работать в группе.</a:t>
            </a:r>
          </a:p>
          <a:p>
            <a:endParaRPr lang="ru-RU" dirty="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18435" name="Рисунок 4" descr="IMG_17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104" y="5088467"/>
            <a:ext cx="3276187" cy="202522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8436" name="Рисунок 5" descr="IMG_176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068" y="3273214"/>
            <a:ext cx="3496526" cy="245872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8437" name="Рисунок 6" descr="IMG_177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6385" y="1507067"/>
            <a:ext cx="2293692" cy="286681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1" descr="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" y="-508000"/>
            <a:ext cx="10399276" cy="78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 descr="IMG_18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858" y="3371848"/>
            <a:ext cx="2241316" cy="15748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459" name="Рисунок 6" descr="IMG_18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1708" y="5014922"/>
            <a:ext cx="2510419" cy="176614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462" name="Рисунок 4" descr="IMG_18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504" y="1353344"/>
            <a:ext cx="3932689" cy="276510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2743401" y="123614"/>
            <a:ext cx="5078632" cy="5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42" tIns="50621" rIns="101242" bIns="50621">
            <a:spAutoFit/>
          </a:bodyPr>
          <a:lstStyle/>
          <a:p>
            <a:r>
              <a:rPr lang="ru-RU" sz="2700" i="1" dirty="0">
                <a:solidFill>
                  <a:srgbClr val="0070C0"/>
                </a:solidFill>
              </a:rPr>
              <a:t> </a:t>
            </a: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19464" name="Рисунок 16" descr="IMG_13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1312" y="4371980"/>
            <a:ext cx="2839122" cy="199813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77677" y="278024"/>
            <a:ext cx="4587610" cy="287222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Работа с родителями.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Задачи: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Знакомить родителей с творчеством детей в дошкольном учреждении;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Показать родителям богатство и разнообразие русского народно прикладного искусства.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Приобщать родителей к совместному  с детьми творчеству 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394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</cp:lastModifiedBy>
  <cp:revision>50</cp:revision>
  <dcterms:modified xsi:type="dcterms:W3CDTF">2012-10-20T15:30:43Z</dcterms:modified>
</cp:coreProperties>
</file>