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58" r:id="rId5"/>
    <p:sldId id="260" r:id="rId6"/>
    <p:sldId id="257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999BE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878B3-606D-43F8-8E1A-C50CF0ECBBD9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A1F98-2D01-401D-9324-5278ADCD27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878B3-606D-43F8-8E1A-C50CF0ECBBD9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A1F98-2D01-401D-9324-5278ADCD2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878B3-606D-43F8-8E1A-C50CF0ECBBD9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A1F98-2D01-401D-9324-5278ADCD2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878B3-606D-43F8-8E1A-C50CF0ECBBD9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A1F98-2D01-401D-9324-5278ADCD2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878B3-606D-43F8-8E1A-C50CF0ECBBD9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A1F98-2D01-401D-9324-5278ADCD27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878B3-606D-43F8-8E1A-C50CF0ECBBD9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A1F98-2D01-401D-9324-5278ADCD2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878B3-606D-43F8-8E1A-C50CF0ECBBD9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A1F98-2D01-401D-9324-5278ADCD2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878B3-606D-43F8-8E1A-C50CF0ECBBD9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A1F98-2D01-401D-9324-5278ADCD2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878B3-606D-43F8-8E1A-C50CF0ECBBD9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A1F98-2D01-401D-9324-5278ADCD27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878B3-606D-43F8-8E1A-C50CF0ECBBD9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A1F98-2D01-401D-9324-5278ADCD2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878B3-606D-43F8-8E1A-C50CF0ECBBD9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5A1F98-2D01-401D-9324-5278ADCD27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18878B3-606D-43F8-8E1A-C50CF0ECBBD9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B5A1F98-2D01-401D-9324-5278ADCD27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620689"/>
            <a:ext cx="7560840" cy="309634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Презентация к спортивному досугу в подготовительной группе «Необитаемый остров»</a:t>
            </a:r>
            <a:b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(игра «Найди лишнее»)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221088"/>
            <a:ext cx="5040560" cy="2016224"/>
          </a:xfrm>
        </p:spPr>
        <p:txBody>
          <a:bodyPr>
            <a:normAutofit/>
          </a:bodyPr>
          <a:lstStyle/>
          <a:p>
            <a:pPr algn="r"/>
            <a:endParaRPr lang="ru-RU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Инструктор по физической культуре</a:t>
            </a:r>
          </a:p>
          <a:p>
            <a:pPr algn="r"/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ГБДОУ №44 Кировского района </a:t>
            </a:r>
          </a:p>
          <a:p>
            <a:pPr algn="r"/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Санкт-Петербурга</a:t>
            </a:r>
          </a:p>
          <a:p>
            <a:pPr algn="r"/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Кузнецова Виктория Вячеславовна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967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НАЙДИ ЛИШНЕЕ ЖИВОТНОЕ</a:t>
            </a:r>
            <a:endParaRPr lang="ru-RU" dirty="0"/>
          </a:p>
        </p:txBody>
      </p:sp>
      <p:pic>
        <p:nvPicPr>
          <p:cNvPr id="3" name="Рисунок 2" descr="monkeys_fami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980728"/>
            <a:ext cx="3096343" cy="2168150"/>
          </a:xfrm>
          <a:prstGeom prst="rect">
            <a:avLst/>
          </a:prstGeom>
        </p:spPr>
      </p:pic>
      <p:pic>
        <p:nvPicPr>
          <p:cNvPr id="4" name="Рисунок 3" descr="10d6774ac038_crocodil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3861048"/>
            <a:ext cx="3024336" cy="2154154"/>
          </a:xfrm>
          <a:prstGeom prst="rect">
            <a:avLst/>
          </a:prstGeom>
        </p:spPr>
      </p:pic>
      <p:pic>
        <p:nvPicPr>
          <p:cNvPr id="5" name="Рисунок 4" descr="images (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908720"/>
            <a:ext cx="2808312" cy="2178174"/>
          </a:xfrm>
          <a:prstGeom prst="rect">
            <a:avLst/>
          </a:prstGeom>
        </p:spPr>
      </p:pic>
      <p:pic>
        <p:nvPicPr>
          <p:cNvPr id="6" name="Рисунок 5" descr="загруженное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07704" y="3933056"/>
            <a:ext cx="3024336" cy="19809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79712" y="3212976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обезьяна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7743" y="5877272"/>
            <a:ext cx="2232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бегемот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6136" y="3140969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корова</a:t>
            </a:r>
          </a:p>
          <a:p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20072" y="5949280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кенгуру</a:t>
            </a:r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НАЙДИ ЛИШНИЙ ФРУКТ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Рисунок 2" descr="загруженное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7784" y="1268760"/>
            <a:ext cx="2915094" cy="2183507"/>
          </a:xfrm>
          <a:prstGeom prst="rect">
            <a:avLst/>
          </a:prstGeom>
        </p:spPr>
      </p:pic>
      <p:pic>
        <p:nvPicPr>
          <p:cNvPr id="4" name="Рисунок 3" descr="загруженное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1196752"/>
            <a:ext cx="2592288" cy="2304256"/>
          </a:xfrm>
          <a:prstGeom prst="rect">
            <a:avLst/>
          </a:prstGeom>
        </p:spPr>
      </p:pic>
      <p:pic>
        <p:nvPicPr>
          <p:cNvPr id="5" name="Рисунок 4" descr="загруженное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672" y="4077072"/>
            <a:ext cx="3096344" cy="2051327"/>
          </a:xfrm>
          <a:prstGeom prst="rect">
            <a:avLst/>
          </a:prstGeom>
        </p:spPr>
      </p:pic>
      <p:pic>
        <p:nvPicPr>
          <p:cNvPr id="6" name="Рисунок 5" descr="images (1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35687" y="1916832"/>
            <a:ext cx="1947757" cy="3600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16016" y="3573016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яблоко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16216" y="544522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ананас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9632" y="3356993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банан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824" y="602128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киви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96752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НАЙДИ ЛИШНЕЕ ДЕРЕВО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1052736"/>
            <a:ext cx="3096344" cy="2088231"/>
          </a:xfrm>
          <a:prstGeom prst="rect">
            <a:avLst/>
          </a:prstGeom>
        </p:spPr>
      </p:pic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4005064"/>
            <a:ext cx="3096344" cy="2086913"/>
          </a:xfrm>
          <a:prstGeom prst="rect">
            <a:avLst/>
          </a:prstGeom>
        </p:spPr>
      </p:pic>
      <p:pic>
        <p:nvPicPr>
          <p:cNvPr id="5" name="Рисунок 4" descr="images (2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980728"/>
            <a:ext cx="3206148" cy="2283126"/>
          </a:xfrm>
          <a:prstGeom prst="rect">
            <a:avLst/>
          </a:prstGeom>
        </p:spPr>
      </p:pic>
      <p:pic>
        <p:nvPicPr>
          <p:cNvPr id="6" name="Рисунок 5" descr="images (2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2120" y="3861048"/>
            <a:ext cx="2852137" cy="23042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43608" y="6021288"/>
            <a:ext cx="4308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радужный эвкалипт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4128" y="6093296"/>
            <a:ext cx="2808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баобаб</a:t>
            </a:r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6136" y="3068960"/>
            <a:ext cx="2160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берёза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4750" y="3284984"/>
            <a:ext cx="1974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999BE"/>
                </a:solidFill>
              </a:rPr>
              <a:t>миндаль</a:t>
            </a:r>
            <a:endParaRPr lang="ru-RU" sz="3600" b="1" dirty="0">
              <a:solidFill>
                <a:srgbClr val="F999B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527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НАЙДИ ЛИШНИЙ ВИД СПОРТА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" name="Рисунок 2" descr="images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3717032"/>
            <a:ext cx="3033117" cy="2172444"/>
          </a:xfrm>
          <a:prstGeom prst="rect">
            <a:avLst/>
          </a:prstGeom>
        </p:spPr>
      </p:pic>
      <p:pic>
        <p:nvPicPr>
          <p:cNvPr id="4" name="Рисунок 3" descr="images (1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980728"/>
            <a:ext cx="3240360" cy="2130549"/>
          </a:xfrm>
          <a:prstGeom prst="rect">
            <a:avLst/>
          </a:prstGeom>
        </p:spPr>
      </p:pic>
      <p:pic>
        <p:nvPicPr>
          <p:cNvPr id="5" name="Рисунок 4" descr="images (1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91680" y="3861048"/>
            <a:ext cx="3096344" cy="2156312"/>
          </a:xfrm>
          <a:prstGeom prst="rect">
            <a:avLst/>
          </a:prstGeom>
        </p:spPr>
      </p:pic>
      <p:pic>
        <p:nvPicPr>
          <p:cNvPr id="6" name="Рисунок 5" descr="images (2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47665" y="908720"/>
            <a:ext cx="3312368" cy="23785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17424" y="3212976"/>
            <a:ext cx="327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33CC"/>
                </a:solidFill>
              </a:rPr>
              <a:t>водные лыжи</a:t>
            </a:r>
            <a:endParaRPr lang="ru-RU" sz="3600" b="1" dirty="0">
              <a:solidFill>
                <a:srgbClr val="0033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2" y="6021288"/>
            <a:ext cx="3600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парусный спорт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8144" y="306896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</a:rPr>
              <a:t>волейбол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24097" y="5949280"/>
            <a:ext cx="2945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горные лыжи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704856" cy="105273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5">
                    <a:lumMod val="75000"/>
                  </a:schemeClr>
                </a:solidFill>
              </a:rPr>
              <a:t>НАЙДИ ЛИШНИЙ ЦВЕТОК</a:t>
            </a:r>
            <a:endParaRPr lang="ru-RU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" name="Рисунок 2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980728"/>
            <a:ext cx="2561427" cy="2088232"/>
          </a:xfrm>
          <a:prstGeom prst="rect">
            <a:avLst/>
          </a:prstGeom>
        </p:spPr>
      </p:pic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8767" y="1052737"/>
            <a:ext cx="2913634" cy="2016223"/>
          </a:xfrm>
          <a:prstGeom prst="rect">
            <a:avLst/>
          </a:prstGeom>
        </p:spPr>
      </p:pic>
      <p:pic>
        <p:nvPicPr>
          <p:cNvPr id="5" name="Рисунок 4" descr="images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3861048"/>
            <a:ext cx="2880320" cy="2217846"/>
          </a:xfrm>
          <a:prstGeom prst="rect">
            <a:avLst/>
          </a:prstGeom>
        </p:spPr>
      </p:pic>
      <p:pic>
        <p:nvPicPr>
          <p:cNvPr id="6" name="Рисунок 5" descr="canarias-11-2004-225_c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47664" y="3861048"/>
            <a:ext cx="2880320" cy="21602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19672" y="594928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стрелиция</a:t>
            </a:r>
            <a:endParaRPr lang="ru-RU" sz="3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4128" y="314096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гибискус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6097" y="602128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ромашка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4312" y="3068960"/>
            <a:ext cx="1911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C0099"/>
                </a:solidFill>
              </a:rPr>
              <a:t>орхидея</a:t>
            </a:r>
            <a:endParaRPr lang="ru-RU" sz="3600" b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571184" cy="112474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НАЙДИ ЛИШНЮЮ РЫБУ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" name="Рисунок 2" descr="images (1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052736"/>
            <a:ext cx="3312368" cy="2157460"/>
          </a:xfrm>
          <a:prstGeom prst="rect">
            <a:avLst/>
          </a:prstGeom>
        </p:spPr>
      </p:pic>
      <p:pic>
        <p:nvPicPr>
          <p:cNvPr id="4" name="Рисунок 3" descr="загруженное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1052736"/>
            <a:ext cx="3096344" cy="1929763"/>
          </a:xfrm>
          <a:prstGeom prst="rect">
            <a:avLst/>
          </a:prstGeom>
        </p:spPr>
      </p:pic>
      <p:pic>
        <p:nvPicPr>
          <p:cNvPr id="5" name="Рисунок 4" descr="загруженное (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3933056"/>
            <a:ext cx="3096344" cy="2000075"/>
          </a:xfrm>
          <a:prstGeom prst="rect">
            <a:avLst/>
          </a:prstGeom>
        </p:spPr>
      </p:pic>
      <p:pic>
        <p:nvPicPr>
          <p:cNvPr id="6" name="Рисунок 5" descr="45312296_rybalev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92080" y="3861048"/>
            <a:ext cx="3024336" cy="20495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52120" y="6021288"/>
            <a:ext cx="237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крылатка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2160" y="3068961"/>
            <a:ext cx="1728193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клоун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640" y="3212976"/>
            <a:ext cx="2520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бабочка</a:t>
            </a: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13126" y="5877272"/>
            <a:ext cx="1594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окунь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499176" cy="12687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НАЙДИ ЛИШНЮЮ ПТИЦУ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Рисунок 2" descr="images (1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3429000"/>
            <a:ext cx="2448272" cy="2689473"/>
          </a:xfrm>
          <a:prstGeom prst="rect">
            <a:avLst/>
          </a:prstGeom>
        </p:spPr>
      </p:pic>
      <p:pic>
        <p:nvPicPr>
          <p:cNvPr id="4" name="Рисунок 3" descr="images (2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4005064"/>
            <a:ext cx="2808312" cy="2063874"/>
          </a:xfrm>
          <a:prstGeom prst="rect">
            <a:avLst/>
          </a:prstGeom>
        </p:spPr>
      </p:pic>
      <p:pic>
        <p:nvPicPr>
          <p:cNvPr id="5" name="Рисунок 4" descr="images (2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1052736"/>
            <a:ext cx="2880320" cy="2256656"/>
          </a:xfrm>
          <a:prstGeom prst="rect">
            <a:avLst/>
          </a:prstGeom>
        </p:spPr>
      </p:pic>
      <p:pic>
        <p:nvPicPr>
          <p:cNvPr id="6" name="Рисунок 5" descr="images (2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99792" y="1052736"/>
            <a:ext cx="2808312" cy="20162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31640" y="616530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попугай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35895" y="2996953"/>
            <a:ext cx="2160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воробей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84168" y="335699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фламинго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4008" y="602128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павлин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522</TotalTime>
  <Words>78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Презентация к спортивному досугу в подготовительной группе «Необитаемый остров» (игра «Найди лишнее») </vt:lpstr>
      <vt:lpstr>НАЙДИ ЛИШНЕЕ ЖИВОТНОЕ</vt:lpstr>
      <vt:lpstr>НАЙДИ ЛИШНИЙ ФРУКТ</vt:lpstr>
      <vt:lpstr>НАЙДИ ЛИШНЕЕ ДЕРЕВО</vt:lpstr>
      <vt:lpstr>НАЙДИ ЛИШНИЙ ВИД СПОРТА</vt:lpstr>
      <vt:lpstr>НАЙДИ ЛИШНИЙ ЦВЕТОК</vt:lpstr>
      <vt:lpstr>НАЙДИ ЛИШНЮЮ РЫБУ</vt:lpstr>
      <vt:lpstr>НАЙДИ ЛИШНЮЮ ПТИЦУ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вадим</dc:creator>
  <cp:lastModifiedBy>вадим</cp:lastModifiedBy>
  <cp:revision>37</cp:revision>
  <dcterms:created xsi:type="dcterms:W3CDTF">2012-10-11T15:09:18Z</dcterms:created>
  <dcterms:modified xsi:type="dcterms:W3CDTF">2012-10-21T08:00:35Z</dcterms:modified>
</cp:coreProperties>
</file>