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5" r:id="rId3"/>
    <p:sldId id="257" r:id="rId4"/>
    <p:sldId id="259" r:id="rId5"/>
    <p:sldId id="260" r:id="rId6"/>
    <p:sldId id="258" r:id="rId7"/>
    <p:sldId id="277" r:id="rId8"/>
    <p:sldId id="278" r:id="rId9"/>
    <p:sldId id="279" r:id="rId10"/>
    <p:sldId id="280" r:id="rId11"/>
    <p:sldId id="281" r:id="rId12"/>
    <p:sldId id="266" r:id="rId13"/>
    <p:sldId id="275" r:id="rId14"/>
    <p:sldId id="276" r:id="rId15"/>
    <p:sldId id="268" r:id="rId16"/>
    <p:sldId id="269" r:id="rId17"/>
    <p:sldId id="263" r:id="rId18"/>
    <p:sldId id="270" r:id="rId19"/>
    <p:sldId id="282" r:id="rId20"/>
    <p:sldId id="273" r:id="rId21"/>
    <p:sldId id="285" r:id="rId22"/>
    <p:sldId id="264" r:id="rId23"/>
    <p:sldId id="274" r:id="rId2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800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67" autoAdjust="0"/>
    <p:restoredTop sz="86364" autoAdjust="0"/>
  </p:normalViewPr>
  <p:slideViewPr>
    <p:cSldViewPr>
      <p:cViewPr>
        <p:scale>
          <a:sx n="70" d="100"/>
          <a:sy n="70" d="100"/>
        </p:scale>
        <p:origin x="-672" y="4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3386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CD2B0-1840-4B0A-B053-B997A0D1FA21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5FC9C-CC8C-4C6D-B64C-6875B8A8F9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6A9F78-EA04-4ABE-A4C5-E604A02594E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newsflash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6400" y="685800"/>
            <a:ext cx="7315200" cy="16764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Исследовательская работа</a:t>
            </a:r>
            <a:br>
              <a:rPr lang="ru-RU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«Свойства мыла»</a:t>
            </a:r>
            <a:endParaRPr lang="ru-RU" dirty="0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" y="2667000"/>
            <a:ext cx="4343400" cy="373380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опыта работы МБДУ ЦРР детский сад №5 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Муниципального образования Усть-Лабинский район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Автор: Красюков Артём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Руководитель: Мельникова Людмила Идрисовна</a:t>
            </a:r>
            <a:endParaRPr lang="ru-RU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24122010850.jpg"/>
          <p:cNvPicPr>
            <a:picLocks noChangeAspect="1"/>
          </p:cNvPicPr>
          <p:nvPr/>
        </p:nvPicPr>
        <p:blipFill>
          <a:blip r:embed="rId2" cstate="email">
            <a:lum contrast="10000"/>
          </a:blip>
          <a:stretch>
            <a:fillRect/>
          </a:stretch>
        </p:blipFill>
        <p:spPr>
          <a:xfrm>
            <a:off x="4724400" y="2819400"/>
            <a:ext cx="4128040" cy="33528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 descr="1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3520" y="0"/>
            <a:ext cx="9147519" cy="68580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57200" y="304800"/>
            <a:ext cx="8534400" cy="198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Исследовательская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 работа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«АЗБУКА ТЕАТРА»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57600" y="2590800"/>
            <a:ext cx="5334000" cy="3111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400" b="1" dirty="0" smtClean="0">
                <a:latin typeface="Arial Black" pitchFamily="34" charset="0"/>
              </a:rPr>
              <a:t>Из опыта работы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400" b="1" dirty="0" smtClean="0">
                <a:latin typeface="Arial Black" pitchFamily="34" charset="0"/>
              </a:rPr>
              <a:t>МБДОУ ЦРР детский сад №5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400" b="1" dirty="0" smtClean="0">
                <a:latin typeface="Arial Black" pitchFamily="34" charset="0"/>
              </a:rPr>
              <a:t>муниципального образования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400" b="1" dirty="0" smtClean="0">
                <a:latin typeface="Arial Black" pitchFamily="34" charset="0"/>
              </a:rPr>
              <a:t>Усть-Лабинский район</a:t>
            </a:r>
          </a:p>
          <a:p>
            <a:pPr>
              <a:lnSpc>
                <a:spcPct val="90000"/>
              </a:lnSpc>
              <a:defRPr/>
            </a:pPr>
            <a:endParaRPr lang="ru-RU" dirty="0" smtClean="0"/>
          </a:p>
          <a:p>
            <a:r>
              <a:rPr lang="ru-RU" sz="2400" b="1" dirty="0" smtClean="0">
                <a:solidFill>
                  <a:srgbClr val="7030A0"/>
                </a:solidFill>
              </a:rPr>
              <a:t>Педагог: </a:t>
            </a:r>
            <a:r>
              <a:rPr lang="ru-RU" sz="2400" b="1" i="1" dirty="0" smtClean="0">
                <a:solidFill>
                  <a:srgbClr val="7030A0"/>
                </a:solidFill>
              </a:rPr>
              <a:t>Мельникова Людмила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Идрисовн</a:t>
            </a:r>
            <a:r>
              <a:rPr lang="ru-RU" sz="2400" b="1" dirty="0" err="1" smtClean="0">
                <a:solidFill>
                  <a:srgbClr val="7030A0"/>
                </a:solidFill>
              </a:rPr>
              <a:t>а</a:t>
            </a:r>
            <a:endParaRPr lang="ru-RU" sz="2400" b="1" i="1" dirty="0" smtClean="0">
              <a:solidFill>
                <a:srgbClr val="7030A0"/>
              </a:solidFill>
            </a:endParaRPr>
          </a:p>
          <a:p>
            <a:r>
              <a:rPr lang="ru-RU" sz="2400" b="1" dirty="0" smtClean="0">
                <a:solidFill>
                  <a:srgbClr val="7030A0"/>
                </a:solidFill>
              </a:rPr>
              <a:t>Воспитанник</a:t>
            </a:r>
            <a:r>
              <a:rPr lang="ru-RU" sz="2400" b="1" i="1" dirty="0" smtClean="0">
                <a:solidFill>
                  <a:srgbClr val="7030A0"/>
                </a:solidFill>
              </a:rPr>
              <a:t>: Мельникова Алина</a:t>
            </a:r>
          </a:p>
        </p:txBody>
      </p:sp>
      <p:pic>
        <p:nvPicPr>
          <p:cNvPr id="8" name="Рисунок 7" descr="J:\PB110068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66800" y="2286000"/>
            <a:ext cx="2559050" cy="3437467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 вот что я узнала!</a:t>
            </a:r>
            <a:endParaRPr lang="ru-RU" dirty="0"/>
          </a:p>
        </p:txBody>
      </p:sp>
      <p:pic>
        <p:nvPicPr>
          <p:cNvPr id="19" name="Содержимое 18" descr="images_3.jpe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971925" y="3539331"/>
            <a:ext cx="1200150" cy="647700"/>
          </a:xfrm>
        </p:spPr>
      </p:pic>
      <p:sp>
        <p:nvSpPr>
          <p:cNvPr id="4" name="Прямоугольник 3"/>
          <p:cNvSpPr/>
          <p:nvPr/>
        </p:nvSpPr>
        <p:spPr>
          <a:xfrm>
            <a:off x="2971800" y="3048000"/>
            <a:ext cx="3124200" cy="1295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 Black" pitchFamily="34" charset="0"/>
              </a:rPr>
              <a:t>ТЕАТР</a:t>
            </a:r>
            <a:endParaRPr lang="ru-RU" sz="28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-1500000">
            <a:off x="5251880" y="2179613"/>
            <a:ext cx="6858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лево 10"/>
          <p:cNvSpPr/>
          <p:nvPr/>
        </p:nvSpPr>
        <p:spPr>
          <a:xfrm rot="1380000">
            <a:off x="3191621" y="2248319"/>
            <a:ext cx="685800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81000" y="1447800"/>
            <a:ext cx="2362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Детский театр, где актером является человек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48400" y="1447800"/>
            <a:ext cx="2667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Кукольный театр , где роли исполняют куклы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20" descr="images_2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248400" y="2667000"/>
            <a:ext cx="2667000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Рисунок 21" descr="tsarevna_20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85750" y="2743199"/>
            <a:ext cx="2381250" cy="27214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Users\Олег\Documents\250px-SarTerem_Прыгающая_принцесса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95600" y="4572000"/>
            <a:ext cx="3175000" cy="2057400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newsfla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ages_3.jpe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381000" y="2286000"/>
            <a:ext cx="2467769" cy="19597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2667000" cy="639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Пальчиковые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Кукольный театр 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6477000" y="1535113"/>
            <a:ext cx="2362200" cy="639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Перчаточный театр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Олег\Documents\Куклы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53200" y="2362200"/>
            <a:ext cx="2438400" cy="2076450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C:\Users\Олег\Documents\images_5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57600" y="4724400"/>
            <a:ext cx="2362200" cy="1828800"/>
          </a:xfrm>
          <a:prstGeom prst="rect">
            <a:avLst/>
          </a:prstGeom>
          <a:noFill/>
        </p:spPr>
      </p:pic>
      <p:sp>
        <p:nvSpPr>
          <p:cNvPr id="13" name="Текст 9"/>
          <p:cNvSpPr txBox="1">
            <a:spLocks/>
          </p:cNvSpPr>
          <p:nvPr/>
        </p:nvSpPr>
        <p:spPr>
          <a:xfrm>
            <a:off x="6477000" y="1524000"/>
            <a:ext cx="2362200" cy="639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Перчаточные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33800" y="1828800"/>
            <a:ext cx="19812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Куклы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Users\Олег\Documents\img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5800" y="4876800"/>
            <a:ext cx="2361110" cy="1761388"/>
          </a:xfrm>
          <a:prstGeom prst="rect">
            <a:avLst/>
          </a:prstGeom>
          <a:noFill/>
        </p:spPr>
      </p:pic>
      <p:pic>
        <p:nvPicPr>
          <p:cNvPr id="17" name="Рисунок 16" descr="D:\фотки\все подряд\PA120125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705600" y="4953000"/>
            <a:ext cx="21336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457200" y="4495800"/>
            <a:ext cx="2819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Верховые куклы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429000" y="4267200"/>
            <a:ext cx="2819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Низовые куклы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324600" y="4572000"/>
            <a:ext cx="2819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Средние куклы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Штриховая стрелка вправо 7"/>
          <p:cNvSpPr/>
          <p:nvPr/>
        </p:nvSpPr>
        <p:spPr>
          <a:xfrm>
            <a:off x="3810000" y="3200400"/>
            <a:ext cx="1219200" cy="762000"/>
          </a:xfrm>
          <a:prstGeom prst="striped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81000" y="4267200"/>
            <a:ext cx="3581400" cy="198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Театр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-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1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э</a:t>
            </a:r>
            <a: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то</a:t>
            </a:r>
            <a:r>
              <a:rPr kumimoji="0" lang="ru-RU" sz="3100" b="0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 место для представлений</a:t>
            </a:r>
            <a:endParaRPr kumimoji="0" lang="ru-RU" sz="31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257800" y="4191000"/>
            <a:ext cx="3048000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Актер-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0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т</a:t>
            </a:r>
            <a:r>
              <a:rPr lang="ru-RU" sz="3000" noProof="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от, кто исполняет роли</a:t>
            </a:r>
            <a:r>
              <a:rPr kumimoji="0" lang="ru-RU" sz="3000" b="0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6" name="Рисунок 5" descr="teatr_maykovskogo_deta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38200" y="1219200"/>
            <a:ext cx="2400300" cy="3038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zolotoy_20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638800" y="1295400"/>
            <a:ext cx="2720721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Штриховая стрелка вправо 7"/>
          <p:cNvSpPr/>
          <p:nvPr/>
        </p:nvSpPr>
        <p:spPr>
          <a:xfrm>
            <a:off x="3962400" y="2514600"/>
            <a:ext cx="1219200" cy="762000"/>
          </a:xfrm>
          <a:prstGeom prst="striped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81000" y="4038600"/>
            <a:ext cx="3733800" cy="2362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Режиссер-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постановщик спектакля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029200" y="3733800"/>
            <a:ext cx="37338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Р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епетиция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подготовка к спектаклю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5" name="Рисунок 4" descr="images.jpe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7200" y="1143000"/>
            <a:ext cx="3405188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saltan_det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57800" y="1066800"/>
            <a:ext cx="3637759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Штриховая стрелка вправо 7"/>
          <p:cNvSpPr/>
          <p:nvPr/>
        </p:nvSpPr>
        <p:spPr>
          <a:xfrm>
            <a:off x="3962400" y="1905000"/>
            <a:ext cx="1219200" cy="762000"/>
          </a:xfrm>
          <a:prstGeom prst="striped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410200" y="2438400"/>
            <a:ext cx="3429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Костюмерная – место для хранения костюмов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334000" y="5486400"/>
            <a:ext cx="335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Грим – краски и косметика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5" name="Выгнутая вправо стрелка 4"/>
          <p:cNvSpPr/>
          <p:nvPr/>
        </p:nvSpPr>
        <p:spPr>
          <a:xfrm>
            <a:off x="7924800" y="3352800"/>
            <a:ext cx="990600" cy="1371600"/>
          </a:xfrm>
          <a:prstGeom prst="curvedLef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28600" y="3657600"/>
            <a:ext cx="3581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Декорации -украшение сцены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2050" name="Picture 2" descr="C:\Users\Олег\Documents\0000kadh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0" y="304800"/>
            <a:ext cx="2962656" cy="1970695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 descr="C:\Users\Олег\Documents\Грим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91000" y="3505200"/>
            <a:ext cx="3009900" cy="2026666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2" name="Picture 4" descr="C:\Users\Олег\Documents\pic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" y="1219200"/>
            <a:ext cx="3280194" cy="2228850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9906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Дома мы с мамой решили сделать свой маленький кукольный</a:t>
            </a:r>
            <a:endParaRPr lang="ru-RU" sz="32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" name="Рисунок 2" descr="Рисунок2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5334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Дома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 мы с мамой решили создать домашний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828800" y="2438400"/>
            <a:ext cx="533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152401" y="3524250"/>
            <a:ext cx="7162800" cy="6477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                     </a:t>
            </a:r>
            <a:r>
              <a:rPr lang="ru-RU" sz="4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 Black"/>
              </a:rPr>
              <a:t>"</a:t>
            </a:r>
            <a:r>
              <a:rPr lang="ru-RU" sz="6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 Black"/>
              </a:rPr>
              <a:t>ЧУДО-</a:t>
            </a:r>
          </a:p>
          <a:p>
            <a:pPr algn="ctr" rtl="0"/>
            <a:r>
              <a:rPr lang="ru-RU" sz="6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 Black"/>
              </a:rPr>
              <a:t>ТЕАТР"</a:t>
            </a:r>
            <a:endParaRPr lang="ru-RU" sz="6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Сначала мы вместе с папой и мамой подготовили декорации.</a:t>
            </a:r>
            <a:endParaRPr lang="ru-RU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" name="Рисунок 4" descr="D:\фотки\алина\P1210005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2209800"/>
            <a:ext cx="2895600" cy="3276600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D:\фотки\алина\P1210012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76800" y="2057400"/>
            <a:ext cx="3159125" cy="2362200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D:\фотки\алина\P1210002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10000" y="4724400"/>
            <a:ext cx="3429000" cy="1883569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Вот и пригодился бабушкин сундук. Теперь там костюмерная.</a:t>
            </a:r>
            <a:endParaRPr lang="ru-RU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" name="Содержимое 3" descr="P207005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28600" y="1752601"/>
            <a:ext cx="3505200" cy="2628900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D:\фотки\алина\P1200129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38800" y="1828800"/>
            <a:ext cx="3276600" cy="2667000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D:\фотки\алина\P1200131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71800" y="3962400"/>
            <a:ext cx="3962400" cy="2578894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838200"/>
            <a:ext cx="8229600" cy="495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Мы начали готовиться к спектаклю: папа был Волком, я Красной Шапочкой. А мама была режиссером.  Она нам рассказывала, как мы должны играть свои роли. Затем нас загримировали.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Рисунок 3" descr="D:\фотки\алина\P1210015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14400" y="3124200"/>
            <a:ext cx="3581400" cy="3124200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D:\фотки\алина\P1210014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05400" y="3124200"/>
            <a:ext cx="3352800" cy="3048000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Мы достали костюмы из нашей маленькой костюмерной и превратились в настоящих Волка и Красную Шапочку.</a:t>
            </a:r>
            <a:endParaRPr lang="ru-RU" b="1" dirty="0"/>
          </a:p>
        </p:txBody>
      </p:sp>
      <p:pic>
        <p:nvPicPr>
          <p:cNvPr id="3" name="Рисунок 2" descr="D:\фотки\алина\P1210009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2819400"/>
            <a:ext cx="3962400" cy="3429000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D:\фотки\алина\P1210016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53000" y="2819400"/>
            <a:ext cx="3733800" cy="3352800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Раздел: гуманитарный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v"/>
            </a:pPr>
            <a:r>
              <a:rPr lang="ru-RU" b="1" dirty="0" smtClean="0"/>
              <a:t>Цель работы: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сделать первые шаги в увлекательный и пленительный мир театра и остаться в нем надолго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b="1" dirty="0" smtClean="0"/>
              <a:t>Гипотеза: Как получается театральное представление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 вот наше представление готово!</a:t>
            </a:r>
            <a:endParaRPr lang="ru-RU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724400"/>
          </a:xfrm>
        </p:spPr>
        <p:txBody>
          <a:bodyPr>
            <a:normAutofit/>
          </a:bodyPr>
          <a:lstStyle/>
          <a:p>
            <a:pPr marL="514350" indent="-514350" algn="ctr"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К нам пришли гости и мы начали свой спектакль.</a:t>
            </a:r>
          </a:p>
        </p:txBody>
      </p:sp>
      <p:pic>
        <p:nvPicPr>
          <p:cNvPr id="4" name="Рисунок 3" descr="D:\фотки\алина\P1210023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2743200"/>
            <a:ext cx="2819400" cy="3276600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D:\фотки\алина\P1210027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52800" y="3200400"/>
            <a:ext cx="2667000" cy="3276600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D:\фотки\алина\P1210031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48400" y="2743200"/>
            <a:ext cx="2590800" cy="3276600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 smtClean="0"/>
              <a:t>В конце спектакля нам громко аплодировали!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D:\фотки\алина\P1210034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533400"/>
            <a:ext cx="3733800" cy="3904059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D:\фотки\алина\P1210032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00600" y="533400"/>
            <a:ext cx="3581400" cy="3886200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newsfla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ВЫВОД:</a:t>
            </a:r>
            <a:endParaRPr lang="ru-RU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Для меня театр-это чудо, и я бываю счастлива, когда оно происходит.</a:t>
            </a:r>
          </a:p>
          <a:p>
            <a:r>
              <a:rPr lang="ru-RU" dirty="0" smtClean="0"/>
              <a:t>Театр приносит </a:t>
            </a:r>
            <a:r>
              <a:rPr lang="ru-RU" smtClean="0"/>
              <a:t>людям радость.</a:t>
            </a:r>
            <a:endParaRPr lang="ru-RU" dirty="0" smtClean="0"/>
          </a:p>
          <a:p>
            <a:r>
              <a:rPr lang="ru-RU" dirty="0" smtClean="0"/>
              <a:t>Когда я вырасту, я обязательно стану великой АКТРИСОЙ!</a:t>
            </a:r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1000" y="2895600"/>
            <a:ext cx="8229600" cy="1143000"/>
          </a:xfrm>
        </p:spPr>
        <p:txBody>
          <a:bodyPr>
            <a:noAutofit/>
          </a:bodyPr>
          <a:lstStyle/>
          <a:p>
            <a:r>
              <a:rPr lang="ru-RU" sz="88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Спасибо за внимание!</a:t>
            </a:r>
            <a:endParaRPr lang="ru-RU" sz="88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 чего все начиналось?</a:t>
            </a:r>
            <a:endParaRPr lang="ru-RU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1219201"/>
            <a:ext cx="434340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1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Когда  я была совсем маленькой, мама читала мне много сказок. Повзрослев, я стала смотреть мультики. Мне это очень нравилось. А потом, мама надела мягких кукол на руку и показала мне сказку. Это было очень интересно и весело! </a:t>
            </a:r>
          </a:p>
          <a:p>
            <a:pPr algn="just"/>
            <a:r>
              <a:rPr lang="ru-RU" sz="21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Я спросила: «Что же это?». Мама ответила: «Это ТЕАТР!». И мы с мамой решили узнать все о нем.</a:t>
            </a:r>
            <a:endParaRPr lang="ru-RU" sz="21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26" name="Picture 2" descr="F:\Алька\100_12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66800" y="1219200"/>
            <a:ext cx="3048000" cy="2286000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P116010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66800" y="3886200"/>
            <a:ext cx="3124200" cy="2343150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Мы стали ходить на разные театрализованные представления в садике.</a:t>
            </a:r>
            <a:endParaRPr lang="ru-RU" sz="32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051" name="Picture 3" descr="C:\Documents and Settings\Rouslan_Kouraev\Рабочий стол\анимация\Черти ангелы и другие глюки\ec056a30fc0d9956d6a5bb4f0af3f504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33800" y="2286000"/>
            <a:ext cx="1371600" cy="1371600"/>
          </a:xfrm>
          <a:prstGeom prst="rect">
            <a:avLst/>
          </a:prstGeom>
          <a:noFill/>
        </p:spPr>
      </p:pic>
      <p:pic>
        <p:nvPicPr>
          <p:cNvPr id="10" name="Рисунок 9" descr="F:\Алька\P5190153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" y="1600200"/>
            <a:ext cx="2819400" cy="2209800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isometricOffAxis1Right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 descr="C:\Documents and Settings\BOSS\Рабочий стол\Фото 2010г\Театр питер\DSC00721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43600" y="1524000"/>
            <a:ext cx="2819400" cy="2362200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isometricOffAxis2Left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 descr="C:\Documents and Settings\BOSS\Рабочий стол\Фото 2010г\Кукол.театр\DSC07758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67000" y="3962400"/>
            <a:ext cx="3425190" cy="2683193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Также мы посетили представления в нашем городе</a:t>
            </a:r>
            <a:endParaRPr lang="ru-RU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9" name="Рисунок 8" descr="F:\Алька\P3150322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1676400"/>
            <a:ext cx="3581400" cy="3048000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F:\Алька\P3150321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91000" y="3200400"/>
            <a:ext cx="4291965" cy="3295174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Содержимое 8" descr="letautscee_solnyshko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0796653">
            <a:off x="6499201" y="1317601"/>
            <a:ext cx="1708571" cy="1708571"/>
          </a:xfrm>
          <a:prstGeom prst="ellipse">
            <a:avLst/>
          </a:prstGeom>
          <a:effectLst>
            <a:softEdge rad="112500"/>
          </a:effectLst>
        </p:spPr>
      </p:pic>
      <p:pic>
        <p:nvPicPr>
          <p:cNvPr id="3074" name="Picture 2" descr="C:\Documents and Settings\BOSS\Рабочий стол\Фото 2010г\День матери\457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71600" y="5029200"/>
            <a:ext cx="1171575" cy="14287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Мы ездили в Краснодар и смотрели сказочное представление в театре.</a:t>
            </a:r>
            <a:endParaRPr lang="ru-RU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8" name="Рисунок 7" descr="F:\Алька\PB040038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1752600"/>
            <a:ext cx="3429000" cy="2590800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PA12013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105400" y="1752600"/>
            <a:ext cx="3581400" cy="2686050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PA12012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667000" y="4114800"/>
            <a:ext cx="3276600" cy="2457450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А еще мы ходили в настоящую театральную студию, которая находится в Храме Сергия Радонежского. Там мне рассказали много интересного о театре, я увидела костюмы, декорации и даже была на репетиции спектакля.</a:t>
            </a:r>
            <a:endParaRPr lang="ru-RU" sz="2000" dirty="0"/>
          </a:p>
        </p:txBody>
      </p:sp>
      <p:pic>
        <p:nvPicPr>
          <p:cNvPr id="1026" name="Picture 2" descr="E:\Новая папка (2)\IMG_05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200" y="1981200"/>
            <a:ext cx="3048000" cy="2209800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E:\Новая папка (2)\IMG_047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62600" y="2057400"/>
            <a:ext cx="2946400" cy="2209800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E:\Новая папка (2)\IMG_046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95600" y="4267200"/>
            <a:ext cx="3601508" cy="2358231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Новая папка (2)\IMG_04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533400"/>
            <a:ext cx="3596217" cy="2697163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 descr="E:\Новая папка (2)\IMG_047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53000" y="533400"/>
            <a:ext cx="3352800" cy="2667000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2" name="Picture 4" descr="E:\Новая папка (2)\IMG_047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" y="3657600"/>
            <a:ext cx="3505200" cy="2743200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3" name="Picture 5" descr="E:\Новая папка (2)\IMG_044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00600" y="3657600"/>
            <a:ext cx="3429000" cy="2667000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своем детском саду я хожу в театральную студию, где мы учимся ставить спектакли для малышей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фотки\алина\P11901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1981200"/>
            <a:ext cx="3200400" cy="2400300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D:\фотки\алина\P1190122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67400" y="2057400"/>
            <a:ext cx="3111500" cy="2333625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D:\фотки\алина\P1190118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43000" y="4114800"/>
            <a:ext cx="3124200" cy="2209800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D:\фотки\алина\P1190120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24400" y="4114800"/>
            <a:ext cx="3063875" cy="2209800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428</Words>
  <Application>Microsoft Office PowerPoint</Application>
  <PresentationFormat>Экран (4:3)</PresentationFormat>
  <Paragraphs>65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Office Theme</vt:lpstr>
      <vt:lpstr>Исследовательская работа «Свойства мыла»</vt:lpstr>
      <vt:lpstr>Раздел: гуманитарный</vt:lpstr>
      <vt:lpstr>С чего все начиналось?</vt:lpstr>
      <vt:lpstr>Мы стали ходить на разные театрализованные представления в садике.</vt:lpstr>
      <vt:lpstr>Также мы посетили представления в нашем городе</vt:lpstr>
      <vt:lpstr>Мы ездили в Краснодар и смотрели сказочное представление в театре.</vt:lpstr>
      <vt:lpstr>А еще мы ходили в настоящую театральную студию, которая находится в Храме Сергия Радонежского. Там мне рассказали много интересного о театре, я увидела костюмы, декорации и даже была на репетиции спектакля.</vt:lpstr>
      <vt:lpstr>Слайд 8</vt:lpstr>
      <vt:lpstr>В своем детском саду я хожу в театральную студию, где мы учимся ставить спектакли для малышей</vt:lpstr>
      <vt:lpstr>И вот что я узнала!</vt:lpstr>
      <vt:lpstr>Кукольный театр  </vt:lpstr>
      <vt:lpstr>Слайд 12</vt:lpstr>
      <vt:lpstr>Слайд 13</vt:lpstr>
      <vt:lpstr>Слайд 14</vt:lpstr>
      <vt:lpstr>Дома мы с мамой решили сделать свой маленький кукольный</vt:lpstr>
      <vt:lpstr> Сначала мы вместе с папой и мамой подготовили декорации.</vt:lpstr>
      <vt:lpstr>Вот и пригодился бабушкин сундук. Теперь там костюмерная.</vt:lpstr>
      <vt:lpstr>Слайд 18</vt:lpstr>
      <vt:lpstr>  Мы достали костюмы из нашей маленькой костюмерной и превратились в настоящих Волка и Красную Шапочку.</vt:lpstr>
      <vt:lpstr>И вот наше представление готово!</vt:lpstr>
      <vt:lpstr>В конце спектакля нам громко аплодировали!</vt:lpstr>
      <vt:lpstr>ВЫВОД: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Master</cp:lastModifiedBy>
  <cp:revision>70</cp:revision>
  <dcterms:modified xsi:type="dcterms:W3CDTF">2014-01-16T11:23:18Z</dcterms:modified>
</cp:coreProperties>
</file>