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61" r:id="rId2"/>
    <p:sldId id="257" r:id="rId3"/>
    <p:sldId id="260" r:id="rId4"/>
    <p:sldId id="262" r:id="rId5"/>
    <p:sldId id="264" r:id="rId6"/>
    <p:sldId id="265"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065F6124-637F-4A31-8279-F80E5E35475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5F6124-637F-4A31-8279-F80E5E35475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5F6124-637F-4A31-8279-F80E5E35475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065F6124-637F-4A31-8279-F80E5E35475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065F6124-637F-4A31-8279-F80E5E35475E}"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065F6124-637F-4A31-8279-F80E5E35475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065F6124-637F-4A31-8279-F80E5E35475E}"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65F6124-637F-4A31-8279-F80E5E35475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65F6124-637F-4A31-8279-F80E5E35475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65F6124-637F-4A31-8279-F80E5E35475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D6186ADC-4C57-464A-8B15-784E04DCE205}" type="datetimeFigureOut">
              <a:rPr lang="ru-RU" smtClean="0"/>
              <a:pPr/>
              <a:t>12.05.2012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065F6124-637F-4A31-8279-F80E5E35475E}"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6186ADC-4C57-464A-8B15-784E04DCE205}" type="datetimeFigureOut">
              <a:rPr lang="ru-RU" smtClean="0"/>
              <a:pPr/>
              <a:t>12.05.2012</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65F6124-637F-4A31-8279-F80E5E35475E}"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7824" y="3091272"/>
            <a:ext cx="2617120" cy="3001406"/>
          </a:xfrm>
        </p:spPr>
      </p:pic>
      <p:sp>
        <p:nvSpPr>
          <p:cNvPr id="4" name="Прямоугольник 3"/>
          <p:cNvSpPr/>
          <p:nvPr/>
        </p:nvSpPr>
        <p:spPr>
          <a:xfrm>
            <a:off x="-126489" y="0"/>
            <a:ext cx="9018969" cy="2862322"/>
          </a:xfrm>
          <a:prstGeom prst="rect">
            <a:avLst/>
          </a:prstGeom>
          <a:noFill/>
        </p:spPr>
        <p:txBody>
          <a:bodyPr wrap="square" lIns="91440" tIns="45720" rIns="91440" bIns="45720">
            <a:spAutoFit/>
          </a:bodyPr>
          <a:lstStyle/>
          <a:p>
            <a:pPr algn="ctr"/>
            <a:r>
              <a:rPr lang="ru-RU" sz="6000" b="1" dirty="0" smtClean="0">
                <a:ln w="1905"/>
                <a:solidFill>
                  <a:srgbClr val="FF0000"/>
                </a:solidFill>
                <a:effectLst>
                  <a:innerShdw blurRad="69850" dist="43180" dir="5400000">
                    <a:srgbClr val="000000">
                      <a:alpha val="65000"/>
                    </a:srgbClr>
                  </a:innerShdw>
                </a:effectLst>
                <a:latin typeface="Arial Black" pitchFamily="34" charset="0"/>
                <a:cs typeface="Aharoni" pitchFamily="2" charset="-79"/>
              </a:rPr>
              <a:t>Отечественная война</a:t>
            </a:r>
          </a:p>
          <a:p>
            <a:pPr algn="ctr"/>
            <a:r>
              <a:rPr lang="ru-RU" sz="6000" b="1" dirty="0" smtClean="0">
                <a:ln w="1905"/>
                <a:solidFill>
                  <a:srgbClr val="FF0000"/>
                </a:solidFill>
                <a:effectLst>
                  <a:innerShdw blurRad="69850" dist="43180" dir="5400000">
                    <a:srgbClr val="000000">
                      <a:alpha val="65000"/>
                    </a:srgbClr>
                  </a:innerShdw>
                </a:effectLst>
                <a:latin typeface="Arial Black" pitchFamily="34" charset="0"/>
                <a:cs typeface="Aharoni" pitchFamily="2" charset="-79"/>
              </a:rPr>
              <a:t> 1812г</a:t>
            </a:r>
            <a:endParaRPr lang="ru-RU" sz="6000" b="1" cap="none" spc="0" dirty="0">
              <a:ln w="1905"/>
              <a:solidFill>
                <a:srgbClr val="FF0000"/>
              </a:solidFill>
              <a:effectLst>
                <a:innerShdw blurRad="69850" dist="43180" dir="5400000">
                  <a:srgbClr val="000000">
                    <a:alpha val="65000"/>
                  </a:srgbClr>
                </a:innerShdw>
              </a:effectLst>
              <a:latin typeface="Arial Black" pitchFamily="34" charset="0"/>
              <a:cs typeface="Aharoni" pitchFamily="2" charset="-79"/>
            </a:endParaRP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556792"/>
            <a:ext cx="2348918" cy="3068960"/>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8144" y="1628800"/>
            <a:ext cx="2727036" cy="36724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a:bodyPr>
          <a:lstStyle/>
          <a:p>
            <a:r>
              <a:rPr lang="ru-RU" sz="1800" b="1" dirty="0" smtClean="0"/>
              <a:t>По вертикали</a:t>
            </a:r>
            <a:r>
              <a:rPr lang="ru-RU" sz="1800" dirty="0" smtClean="0"/>
              <a:t>: 1. Командир партизанского отряда, поэт, военный историк. 2. Крестьянка, жена сельского старосты, героиня партизанского движения. 3. Граф, генерал от инфантерии, «Бог рати он!»- так объясняли его фамилию. 4. Первая русская женщина-офицер, кавалер Георгиевского креста за храбрость. 5. Граф, войсковой атаман Войска Донского. 6. Крепостной крестьянин, предводитель партизанского отряда, награжден Георгиевским крестом</a:t>
            </a:r>
            <a:endParaRPr lang="ru-RU" sz="1800" dirty="0"/>
          </a:p>
        </p:txBody>
      </p:sp>
      <p:sp>
        <p:nvSpPr>
          <p:cNvPr id="4" name="Прямоугольник 3"/>
          <p:cNvSpPr/>
          <p:nvPr/>
        </p:nvSpPr>
        <p:spPr>
          <a:xfrm>
            <a:off x="683568" y="3573016"/>
            <a:ext cx="8136904" cy="2308324"/>
          </a:xfrm>
          <a:prstGeom prst="rect">
            <a:avLst/>
          </a:prstGeom>
        </p:spPr>
        <p:txBody>
          <a:bodyPr wrap="square">
            <a:spAutoFit/>
          </a:bodyPr>
          <a:lstStyle/>
          <a:p>
            <a:r>
              <a:rPr lang="ru-RU" b="1" dirty="0" smtClean="0"/>
              <a:t>По горизонтали</a:t>
            </a:r>
            <a:r>
              <a:rPr lang="ru-RU" dirty="0" smtClean="0"/>
              <a:t>: 1. Русский царь, при котором произошло французское нашествие. 2. Русский полководец, фельдмаршал, главнокомандующий русской армией во время войны 1812года. 3. Генерал от кавалерии, по имени которого была названа батарея во время бородинского сражения.4. Французский полководец, император, командующий французской армией во время Отечественной войны 1812г. 5. Дорога, по которой отступали остатки французской армии. 6. Село, близ которого 26 августа 1812г произошло генеральное сражение с французами  </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sp>
        <p:nvSpPr>
          <p:cNvPr id="4" name="Прямоугольник 3"/>
          <p:cNvSpPr/>
          <p:nvPr/>
        </p:nvSpPr>
        <p:spPr>
          <a:xfrm>
            <a:off x="393022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 name="Прямоугольник 4"/>
          <p:cNvSpPr/>
          <p:nvPr/>
        </p:nvSpPr>
        <p:spPr>
          <a:xfrm>
            <a:off x="428396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 name="Прямоугольник 5"/>
          <p:cNvSpPr/>
          <p:nvPr/>
        </p:nvSpPr>
        <p:spPr>
          <a:xfrm>
            <a:off x="644420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 name="Прямоугольник 6"/>
          <p:cNvSpPr/>
          <p:nvPr/>
        </p:nvSpPr>
        <p:spPr>
          <a:xfrm>
            <a:off x="608416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8" name="Прямоугольник 7"/>
          <p:cNvSpPr/>
          <p:nvPr/>
        </p:nvSpPr>
        <p:spPr>
          <a:xfrm flipH="1">
            <a:off x="680424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 name="Прямоугольник 8"/>
          <p:cNvSpPr/>
          <p:nvPr/>
        </p:nvSpPr>
        <p:spPr>
          <a:xfrm>
            <a:off x="464400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0" name="Прямоугольник 9"/>
          <p:cNvSpPr/>
          <p:nvPr/>
        </p:nvSpPr>
        <p:spPr>
          <a:xfrm>
            <a:off x="572412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1" name="Прямоугольник 10"/>
          <p:cNvSpPr/>
          <p:nvPr/>
        </p:nvSpPr>
        <p:spPr>
          <a:xfrm>
            <a:off x="500404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2" name="Прямоугольник 11"/>
          <p:cNvSpPr/>
          <p:nvPr/>
        </p:nvSpPr>
        <p:spPr>
          <a:xfrm>
            <a:off x="536408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3" name="Прямоугольник 12"/>
          <p:cNvSpPr/>
          <p:nvPr/>
        </p:nvSpPr>
        <p:spPr>
          <a:xfrm>
            <a:off x="680424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4" name="Прямоугольник 13"/>
          <p:cNvSpPr/>
          <p:nvPr/>
        </p:nvSpPr>
        <p:spPr>
          <a:xfrm>
            <a:off x="68042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5" name="Прямоугольник 14"/>
          <p:cNvSpPr/>
          <p:nvPr/>
        </p:nvSpPr>
        <p:spPr>
          <a:xfrm>
            <a:off x="57241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6" name="Прямоугольник 15"/>
          <p:cNvSpPr/>
          <p:nvPr/>
        </p:nvSpPr>
        <p:spPr>
          <a:xfrm>
            <a:off x="5724128" y="364502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7" name="Прямоугольник 16"/>
          <p:cNvSpPr/>
          <p:nvPr/>
        </p:nvSpPr>
        <p:spPr>
          <a:xfrm>
            <a:off x="572412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8" name="Прямоугольник 17"/>
          <p:cNvSpPr/>
          <p:nvPr/>
        </p:nvSpPr>
        <p:spPr>
          <a:xfrm>
            <a:off x="572412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9" name="Прямоугольник 18"/>
          <p:cNvSpPr/>
          <p:nvPr/>
        </p:nvSpPr>
        <p:spPr>
          <a:xfrm>
            <a:off x="680424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0" name="Прямоугольник 19"/>
          <p:cNvSpPr/>
          <p:nvPr/>
        </p:nvSpPr>
        <p:spPr>
          <a:xfrm flipH="1">
            <a:off x="57241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1" name="Прямоугольник 20"/>
          <p:cNvSpPr/>
          <p:nvPr/>
        </p:nvSpPr>
        <p:spPr>
          <a:xfrm>
            <a:off x="680424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2" name="Прямоугольник 21"/>
          <p:cNvSpPr/>
          <p:nvPr/>
        </p:nvSpPr>
        <p:spPr>
          <a:xfrm>
            <a:off x="320384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3" name="Прямоугольник 22"/>
          <p:cNvSpPr/>
          <p:nvPr/>
        </p:nvSpPr>
        <p:spPr>
          <a:xfrm>
            <a:off x="572412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4" name="Прямоугольник 23"/>
          <p:cNvSpPr/>
          <p:nvPr/>
        </p:nvSpPr>
        <p:spPr>
          <a:xfrm>
            <a:off x="572412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5" name="Прямоугольник 24"/>
          <p:cNvSpPr/>
          <p:nvPr/>
        </p:nvSpPr>
        <p:spPr>
          <a:xfrm>
            <a:off x="57241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6" name="Прямоугольник 25"/>
          <p:cNvSpPr/>
          <p:nvPr/>
        </p:nvSpPr>
        <p:spPr>
          <a:xfrm>
            <a:off x="6804248" y="18864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7" name="Прямоугольник 26"/>
          <p:cNvSpPr/>
          <p:nvPr/>
        </p:nvSpPr>
        <p:spPr>
          <a:xfrm>
            <a:off x="39239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8" name="Прямоугольник 27"/>
          <p:cNvSpPr/>
          <p:nvPr/>
        </p:nvSpPr>
        <p:spPr>
          <a:xfrm>
            <a:off x="392392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9" name="Прямоугольник 28"/>
          <p:cNvSpPr/>
          <p:nvPr/>
        </p:nvSpPr>
        <p:spPr>
          <a:xfrm>
            <a:off x="500404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0" name="Прямоугольник 29"/>
          <p:cNvSpPr/>
          <p:nvPr/>
        </p:nvSpPr>
        <p:spPr>
          <a:xfrm>
            <a:off x="28318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1" name="Прямоугольник 30"/>
          <p:cNvSpPr/>
          <p:nvPr/>
        </p:nvSpPr>
        <p:spPr>
          <a:xfrm>
            <a:off x="176368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2" name="Прямоугольник 31"/>
          <p:cNvSpPr/>
          <p:nvPr/>
        </p:nvSpPr>
        <p:spPr>
          <a:xfrm>
            <a:off x="500404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3" name="Прямоугольник 32"/>
          <p:cNvSpPr/>
          <p:nvPr/>
        </p:nvSpPr>
        <p:spPr>
          <a:xfrm>
            <a:off x="393022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4" name="Прямоугольник 33"/>
          <p:cNvSpPr/>
          <p:nvPr/>
        </p:nvSpPr>
        <p:spPr>
          <a:xfrm flipH="1">
            <a:off x="39239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5" name="Прямоугольник 34"/>
          <p:cNvSpPr/>
          <p:nvPr/>
        </p:nvSpPr>
        <p:spPr>
          <a:xfrm>
            <a:off x="39239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6" name="Прямоугольник 35"/>
          <p:cNvSpPr/>
          <p:nvPr/>
        </p:nvSpPr>
        <p:spPr>
          <a:xfrm>
            <a:off x="392392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7" name="Прямоугольник 36"/>
          <p:cNvSpPr/>
          <p:nvPr/>
        </p:nvSpPr>
        <p:spPr>
          <a:xfrm>
            <a:off x="50040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8" name="Прямоугольник 37"/>
          <p:cNvSpPr/>
          <p:nvPr/>
        </p:nvSpPr>
        <p:spPr>
          <a:xfrm>
            <a:off x="500404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9" name="Прямоугольник 38"/>
          <p:cNvSpPr/>
          <p:nvPr/>
        </p:nvSpPr>
        <p:spPr>
          <a:xfrm>
            <a:off x="500404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0" name="Прямоугольник 39"/>
          <p:cNvSpPr/>
          <p:nvPr/>
        </p:nvSpPr>
        <p:spPr>
          <a:xfrm>
            <a:off x="680424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1" name="Прямоугольник 40"/>
          <p:cNvSpPr/>
          <p:nvPr/>
        </p:nvSpPr>
        <p:spPr>
          <a:xfrm>
            <a:off x="32038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2" name="Прямоугольник 41"/>
          <p:cNvSpPr/>
          <p:nvPr/>
        </p:nvSpPr>
        <p:spPr>
          <a:xfrm>
            <a:off x="248376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3" name="Прямоугольник 42"/>
          <p:cNvSpPr/>
          <p:nvPr/>
        </p:nvSpPr>
        <p:spPr>
          <a:xfrm>
            <a:off x="284380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4" name="Прямоугольник 43"/>
          <p:cNvSpPr/>
          <p:nvPr/>
        </p:nvSpPr>
        <p:spPr>
          <a:xfrm>
            <a:off x="428396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5" name="Прямоугольник 44"/>
          <p:cNvSpPr/>
          <p:nvPr/>
        </p:nvSpPr>
        <p:spPr>
          <a:xfrm>
            <a:off x="356388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6" name="Прямоугольник 45"/>
          <p:cNvSpPr/>
          <p:nvPr/>
        </p:nvSpPr>
        <p:spPr>
          <a:xfrm>
            <a:off x="356388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7" name="Прямоугольник 46"/>
          <p:cNvSpPr/>
          <p:nvPr/>
        </p:nvSpPr>
        <p:spPr>
          <a:xfrm>
            <a:off x="21237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8" name="Прямоугольник 47"/>
          <p:cNvSpPr/>
          <p:nvPr/>
        </p:nvSpPr>
        <p:spPr>
          <a:xfrm>
            <a:off x="248376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9" name="Прямоугольник 48"/>
          <p:cNvSpPr/>
          <p:nvPr/>
        </p:nvSpPr>
        <p:spPr>
          <a:xfrm>
            <a:off x="21237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0" name="Прямоугольник 49"/>
          <p:cNvSpPr/>
          <p:nvPr/>
        </p:nvSpPr>
        <p:spPr>
          <a:xfrm>
            <a:off x="176368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1" name="Прямоугольник 50"/>
          <p:cNvSpPr/>
          <p:nvPr/>
        </p:nvSpPr>
        <p:spPr>
          <a:xfrm>
            <a:off x="2483768" y="450912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2" name="Прямоугольник 51"/>
          <p:cNvSpPr/>
          <p:nvPr/>
        </p:nvSpPr>
        <p:spPr>
          <a:xfrm>
            <a:off x="2483768" y="364502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3" name="Прямоугольник 52"/>
          <p:cNvSpPr/>
          <p:nvPr/>
        </p:nvSpPr>
        <p:spPr>
          <a:xfrm>
            <a:off x="248376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4" name="Прямоугольник 53"/>
          <p:cNvSpPr/>
          <p:nvPr/>
        </p:nvSpPr>
        <p:spPr>
          <a:xfrm>
            <a:off x="71642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5" name="Прямоугольник 54"/>
          <p:cNvSpPr/>
          <p:nvPr/>
        </p:nvSpPr>
        <p:spPr>
          <a:xfrm>
            <a:off x="24837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6" name="Прямоугольник 55"/>
          <p:cNvSpPr/>
          <p:nvPr/>
        </p:nvSpPr>
        <p:spPr>
          <a:xfrm>
            <a:off x="248376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7" name="Прямоугольник 56"/>
          <p:cNvSpPr/>
          <p:nvPr/>
        </p:nvSpPr>
        <p:spPr>
          <a:xfrm>
            <a:off x="3957652"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8" name="Прямоугольник 57"/>
          <p:cNvSpPr/>
          <p:nvPr/>
        </p:nvSpPr>
        <p:spPr>
          <a:xfrm>
            <a:off x="608416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9" name="Прямоугольник 58"/>
          <p:cNvSpPr/>
          <p:nvPr/>
        </p:nvSpPr>
        <p:spPr>
          <a:xfrm>
            <a:off x="644420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0" name="Прямоугольник 59"/>
          <p:cNvSpPr/>
          <p:nvPr/>
        </p:nvSpPr>
        <p:spPr>
          <a:xfrm>
            <a:off x="53640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1" name="Прямоугольник 60"/>
          <p:cNvSpPr/>
          <p:nvPr/>
        </p:nvSpPr>
        <p:spPr>
          <a:xfrm>
            <a:off x="5004048" y="40816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2" name="Прямоугольник 61"/>
          <p:cNvSpPr/>
          <p:nvPr/>
        </p:nvSpPr>
        <p:spPr>
          <a:xfrm>
            <a:off x="4682864"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3" name="Прямоугольник 62"/>
          <p:cNvSpPr/>
          <p:nvPr/>
        </p:nvSpPr>
        <p:spPr>
          <a:xfrm>
            <a:off x="43376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4" name="Прямоугольник 63"/>
          <p:cNvSpPr/>
          <p:nvPr/>
        </p:nvSpPr>
        <p:spPr>
          <a:xfrm>
            <a:off x="6444208" y="450912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5" name="Прямоугольник 64"/>
          <p:cNvSpPr/>
          <p:nvPr/>
        </p:nvSpPr>
        <p:spPr>
          <a:xfrm>
            <a:off x="644420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6" name="Прямоугольник 65"/>
          <p:cNvSpPr/>
          <p:nvPr/>
        </p:nvSpPr>
        <p:spPr>
          <a:xfrm>
            <a:off x="6444208" y="623731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7" name="Прямоугольник 66"/>
          <p:cNvSpPr/>
          <p:nvPr/>
        </p:nvSpPr>
        <p:spPr>
          <a:xfrm>
            <a:off x="6444208" y="580526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8" name="Прямоугольник 67"/>
          <p:cNvSpPr/>
          <p:nvPr/>
        </p:nvSpPr>
        <p:spPr>
          <a:xfrm>
            <a:off x="6444208" y="537321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0" name="Прямоугольник 69"/>
          <p:cNvSpPr/>
          <p:nvPr/>
        </p:nvSpPr>
        <p:spPr>
          <a:xfrm>
            <a:off x="680424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1" name="Прямоугольник 70"/>
          <p:cNvSpPr/>
          <p:nvPr/>
        </p:nvSpPr>
        <p:spPr>
          <a:xfrm>
            <a:off x="752432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2" name="Прямоугольник 71"/>
          <p:cNvSpPr/>
          <p:nvPr/>
        </p:nvSpPr>
        <p:spPr>
          <a:xfrm>
            <a:off x="572412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3" name="Прямоугольник 72"/>
          <p:cNvSpPr/>
          <p:nvPr/>
        </p:nvSpPr>
        <p:spPr>
          <a:xfrm>
            <a:off x="60841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4" name="Прямоугольник 73"/>
          <p:cNvSpPr/>
          <p:nvPr/>
        </p:nvSpPr>
        <p:spPr>
          <a:xfrm>
            <a:off x="716428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6" name="Прямоугольник 75"/>
          <p:cNvSpPr/>
          <p:nvPr/>
        </p:nvSpPr>
        <p:spPr>
          <a:xfrm>
            <a:off x="824440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7" name="Прямоугольник 76"/>
          <p:cNvSpPr/>
          <p:nvPr/>
        </p:nvSpPr>
        <p:spPr>
          <a:xfrm>
            <a:off x="78843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8" name="Семиугольник 77"/>
          <p:cNvSpPr/>
          <p:nvPr/>
        </p:nvSpPr>
        <p:spPr>
          <a:xfrm>
            <a:off x="3491880" y="105273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a:t>1</a:t>
            </a:r>
          </a:p>
        </p:txBody>
      </p:sp>
      <p:sp>
        <p:nvSpPr>
          <p:cNvPr id="81" name="Семиугольник 80"/>
          <p:cNvSpPr/>
          <p:nvPr/>
        </p:nvSpPr>
        <p:spPr>
          <a:xfrm>
            <a:off x="1331640" y="1556792"/>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2</a:t>
            </a:r>
            <a:endParaRPr lang="ru-RU" dirty="0"/>
          </a:p>
        </p:txBody>
      </p:sp>
      <p:sp>
        <p:nvSpPr>
          <p:cNvPr id="82" name="Семиугольник 81"/>
          <p:cNvSpPr/>
          <p:nvPr/>
        </p:nvSpPr>
        <p:spPr>
          <a:xfrm>
            <a:off x="5364088" y="1844824"/>
            <a:ext cx="360040" cy="432048"/>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solidFill>
                  <a:schemeClr val="tx1">
                    <a:lumMod val="95000"/>
                    <a:lumOff val="5000"/>
                  </a:schemeClr>
                </a:solidFill>
              </a:rPr>
              <a:t>3</a:t>
            </a:r>
            <a:endParaRPr lang="ru-RU" dirty="0">
              <a:solidFill>
                <a:schemeClr val="tx1">
                  <a:lumMod val="95000"/>
                  <a:lumOff val="5000"/>
                </a:schemeClr>
              </a:solidFill>
            </a:endParaRPr>
          </a:p>
        </p:txBody>
      </p:sp>
      <p:sp>
        <p:nvSpPr>
          <p:cNvPr id="83" name="Семиугольник 82"/>
          <p:cNvSpPr/>
          <p:nvPr/>
        </p:nvSpPr>
        <p:spPr>
          <a:xfrm>
            <a:off x="1403648" y="285293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4</a:t>
            </a:r>
            <a:endParaRPr lang="ru-RU" dirty="0"/>
          </a:p>
        </p:txBody>
      </p:sp>
      <p:sp>
        <p:nvSpPr>
          <p:cNvPr id="84" name="Семиугольник 83"/>
          <p:cNvSpPr/>
          <p:nvPr/>
        </p:nvSpPr>
        <p:spPr>
          <a:xfrm>
            <a:off x="3563888" y="4077072"/>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5</a:t>
            </a:r>
            <a:endParaRPr lang="ru-RU" dirty="0"/>
          </a:p>
        </p:txBody>
      </p:sp>
      <p:sp>
        <p:nvSpPr>
          <p:cNvPr id="85" name="Семиугольник 84"/>
          <p:cNvSpPr/>
          <p:nvPr/>
        </p:nvSpPr>
        <p:spPr>
          <a:xfrm>
            <a:off x="3923928" y="260648"/>
            <a:ext cx="360040" cy="332656"/>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1</a:t>
            </a:r>
            <a:endParaRPr lang="ru-RU" dirty="0"/>
          </a:p>
        </p:txBody>
      </p:sp>
      <p:sp>
        <p:nvSpPr>
          <p:cNvPr id="86" name="Семиугольник 85"/>
          <p:cNvSpPr/>
          <p:nvPr/>
        </p:nvSpPr>
        <p:spPr>
          <a:xfrm>
            <a:off x="5004048" y="548680"/>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2</a:t>
            </a:r>
            <a:endParaRPr lang="ru-RU" dirty="0"/>
          </a:p>
        </p:txBody>
      </p:sp>
      <p:sp>
        <p:nvSpPr>
          <p:cNvPr id="87" name="Семиугольник 86"/>
          <p:cNvSpPr/>
          <p:nvPr/>
        </p:nvSpPr>
        <p:spPr>
          <a:xfrm>
            <a:off x="5724128" y="260648"/>
            <a:ext cx="360040" cy="288032"/>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3</a:t>
            </a:r>
            <a:endParaRPr lang="ru-RU" dirty="0"/>
          </a:p>
        </p:txBody>
      </p:sp>
      <p:sp>
        <p:nvSpPr>
          <p:cNvPr id="88" name="Семиугольник 87"/>
          <p:cNvSpPr/>
          <p:nvPr/>
        </p:nvSpPr>
        <p:spPr>
          <a:xfrm>
            <a:off x="6372200" y="260648"/>
            <a:ext cx="360040" cy="404664"/>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4</a:t>
            </a:r>
            <a:endParaRPr lang="ru-RU" dirty="0"/>
          </a:p>
        </p:txBody>
      </p:sp>
      <p:sp>
        <p:nvSpPr>
          <p:cNvPr id="90" name="Семиугольник 89"/>
          <p:cNvSpPr/>
          <p:nvPr/>
        </p:nvSpPr>
        <p:spPr>
          <a:xfrm>
            <a:off x="2483768" y="2348880"/>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5</a:t>
            </a:r>
            <a:endParaRPr lang="ru-RU" dirty="0"/>
          </a:p>
        </p:txBody>
      </p:sp>
      <p:sp>
        <p:nvSpPr>
          <p:cNvPr id="91" name="Прямоугольник 90"/>
          <p:cNvSpPr/>
          <p:nvPr/>
        </p:nvSpPr>
        <p:spPr>
          <a:xfrm>
            <a:off x="788436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3" name="Прямоугольник 92"/>
          <p:cNvSpPr/>
          <p:nvPr/>
        </p:nvSpPr>
        <p:spPr>
          <a:xfrm>
            <a:off x="644420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4" name="Прямоугольник 93"/>
          <p:cNvSpPr/>
          <p:nvPr/>
        </p:nvSpPr>
        <p:spPr>
          <a:xfrm>
            <a:off x="608416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5" name="Прямоугольник 94"/>
          <p:cNvSpPr/>
          <p:nvPr/>
        </p:nvSpPr>
        <p:spPr>
          <a:xfrm>
            <a:off x="716428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6" name="Прямоугольник 95"/>
          <p:cNvSpPr/>
          <p:nvPr/>
        </p:nvSpPr>
        <p:spPr>
          <a:xfrm>
            <a:off x="824440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8" name="Прямоугольник 97"/>
          <p:cNvSpPr/>
          <p:nvPr/>
        </p:nvSpPr>
        <p:spPr>
          <a:xfrm>
            <a:off x="75243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21" name="Семиугольник 120"/>
          <p:cNvSpPr/>
          <p:nvPr/>
        </p:nvSpPr>
        <p:spPr>
          <a:xfrm>
            <a:off x="5292080" y="4941168"/>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6</a:t>
            </a:r>
            <a:endParaRPr lang="ru-RU" dirty="0"/>
          </a:p>
        </p:txBody>
      </p:sp>
      <p:sp>
        <p:nvSpPr>
          <p:cNvPr id="123" name="Семиугольник 122"/>
          <p:cNvSpPr/>
          <p:nvPr/>
        </p:nvSpPr>
        <p:spPr>
          <a:xfrm>
            <a:off x="6516216" y="357301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6</a:t>
            </a:r>
            <a:endParaRPr lang="ru-RU" dirty="0"/>
          </a:p>
        </p:txBody>
      </p:sp>
    </p:spTree>
    <p:extLst>
      <p:ext uri="{BB962C8B-B14F-4D97-AF65-F5344CB8AC3E}">
        <p14:creationId xmlns:p14="http://schemas.microsoft.com/office/powerpoint/2010/main" val="15689708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5517232"/>
            <a:ext cx="5040560" cy="1080120"/>
          </a:xfrm>
        </p:spPr>
        <p:txBody>
          <a:bodyPr>
            <a:normAutofit/>
          </a:bodyPr>
          <a:lstStyle/>
          <a:p>
            <a:r>
              <a:rPr lang="ru-RU" sz="2000" b="1" dirty="0" smtClean="0"/>
              <a:t>Командир партизанского отряда, поэт, военный историк</a:t>
            </a:r>
            <a:endParaRPr lang="ru-RU" sz="2000" b="1" dirty="0"/>
          </a:p>
        </p:txBody>
      </p:sp>
      <p:sp>
        <p:nvSpPr>
          <p:cNvPr id="3" name="Подзаголовок 2"/>
          <p:cNvSpPr>
            <a:spLocks noGrp="1"/>
          </p:cNvSpPr>
          <p:nvPr>
            <p:ph type="subTitle" idx="1"/>
          </p:nvPr>
        </p:nvSpPr>
        <p:spPr>
          <a:xfrm>
            <a:off x="611560" y="5733256"/>
            <a:ext cx="4896544" cy="1124744"/>
          </a:xfrm>
        </p:spPr>
        <p:txBody>
          <a:bodyPr>
            <a:normAutofit fontScale="47500" lnSpcReduction="20000"/>
          </a:bodyPr>
          <a:lstStyle/>
          <a:p>
            <a:endParaRPr lang="ru-RU" b="1" dirty="0" smtClean="0">
              <a:ln w="17780" cmpd="sng">
                <a:solidFill>
                  <a:srgbClr val="FFFFFF"/>
                </a:solidFill>
                <a:prstDash val="solid"/>
                <a:miter lim="800000"/>
              </a:ln>
              <a:solidFill>
                <a:schemeClr val="tx1"/>
              </a:solidFill>
              <a:effectLst>
                <a:outerShdw blurRad="50800" algn="tl" rotWithShape="0">
                  <a:srgbClr val="000000"/>
                </a:outerShdw>
              </a:effectLst>
            </a:endParaRPr>
          </a:p>
          <a:p>
            <a:r>
              <a:rPr lang="ru-RU" sz="4600" b="1" dirty="0" smtClean="0"/>
              <a:t>Крестьянка, жена сельского старосты, героиня партизанского движения </a:t>
            </a:r>
            <a:endParaRPr lang="ru-RU" sz="4600" b="1" dirty="0"/>
          </a:p>
        </p:txBody>
      </p:sp>
      <p:sp>
        <p:nvSpPr>
          <p:cNvPr id="4" name="Прямоугольник 3"/>
          <p:cNvSpPr/>
          <p:nvPr/>
        </p:nvSpPr>
        <p:spPr>
          <a:xfrm>
            <a:off x="392392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5" name="Прямоугольник 4"/>
          <p:cNvSpPr/>
          <p:nvPr/>
        </p:nvSpPr>
        <p:spPr>
          <a:xfrm>
            <a:off x="464400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 name="Прямоугольник 5"/>
          <p:cNvSpPr/>
          <p:nvPr/>
        </p:nvSpPr>
        <p:spPr>
          <a:xfrm>
            <a:off x="644420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 name="Прямоугольник 6"/>
          <p:cNvSpPr/>
          <p:nvPr/>
        </p:nvSpPr>
        <p:spPr>
          <a:xfrm>
            <a:off x="608416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8" name="Прямоугольник 7"/>
          <p:cNvSpPr/>
          <p:nvPr/>
        </p:nvSpPr>
        <p:spPr>
          <a:xfrm flipH="1">
            <a:off x="680424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Р</a:t>
            </a:r>
            <a:endParaRPr lang="ru-RU" b="1" dirty="0">
              <a:solidFill>
                <a:srgbClr val="002060"/>
              </a:solidFill>
            </a:endParaRPr>
          </a:p>
        </p:txBody>
      </p:sp>
      <p:sp>
        <p:nvSpPr>
          <p:cNvPr id="9" name="Прямоугольник 8"/>
          <p:cNvSpPr/>
          <p:nvPr/>
        </p:nvSpPr>
        <p:spPr>
          <a:xfrm>
            <a:off x="428396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0" name="Прямоугольник 9"/>
          <p:cNvSpPr/>
          <p:nvPr/>
        </p:nvSpPr>
        <p:spPr>
          <a:xfrm>
            <a:off x="572412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11" name="Прямоугольник 10"/>
          <p:cNvSpPr/>
          <p:nvPr/>
        </p:nvSpPr>
        <p:spPr>
          <a:xfrm>
            <a:off x="500404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12" name="Прямоугольник 11"/>
          <p:cNvSpPr/>
          <p:nvPr/>
        </p:nvSpPr>
        <p:spPr>
          <a:xfrm>
            <a:off x="536408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3" name="Прямоугольник 12"/>
          <p:cNvSpPr/>
          <p:nvPr/>
        </p:nvSpPr>
        <p:spPr>
          <a:xfrm>
            <a:off x="680424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14" name="Прямоугольник 13"/>
          <p:cNvSpPr/>
          <p:nvPr/>
        </p:nvSpPr>
        <p:spPr>
          <a:xfrm>
            <a:off x="68042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15" name="Прямоугольник 14"/>
          <p:cNvSpPr/>
          <p:nvPr/>
        </p:nvSpPr>
        <p:spPr>
          <a:xfrm>
            <a:off x="57241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Г</a:t>
            </a:r>
            <a:endParaRPr lang="ru-RU" b="1" dirty="0">
              <a:solidFill>
                <a:srgbClr val="002060"/>
              </a:solidFill>
            </a:endParaRPr>
          </a:p>
        </p:txBody>
      </p:sp>
      <p:sp>
        <p:nvSpPr>
          <p:cNvPr id="16" name="Прямоугольник 15"/>
          <p:cNvSpPr/>
          <p:nvPr/>
        </p:nvSpPr>
        <p:spPr>
          <a:xfrm>
            <a:off x="5724128" y="364502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17" name="Прямоугольник 16"/>
          <p:cNvSpPr/>
          <p:nvPr/>
        </p:nvSpPr>
        <p:spPr>
          <a:xfrm>
            <a:off x="572412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18" name="Прямоугольник 17"/>
          <p:cNvSpPr/>
          <p:nvPr/>
        </p:nvSpPr>
        <p:spPr>
          <a:xfrm>
            <a:off x="5724128" y="548680"/>
            <a:ext cx="36004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Б</a:t>
            </a:r>
            <a:endParaRPr lang="ru-RU" b="1" dirty="0">
              <a:solidFill>
                <a:srgbClr val="002060"/>
              </a:solidFill>
            </a:endParaRPr>
          </a:p>
        </p:txBody>
      </p:sp>
      <p:sp>
        <p:nvSpPr>
          <p:cNvPr id="19" name="Прямоугольник 18"/>
          <p:cNvSpPr/>
          <p:nvPr/>
        </p:nvSpPr>
        <p:spPr>
          <a:xfrm>
            <a:off x="680424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a:t>
            </a:r>
            <a:endParaRPr lang="ru-RU" b="1" dirty="0">
              <a:solidFill>
                <a:srgbClr val="002060"/>
              </a:solidFill>
            </a:endParaRPr>
          </a:p>
        </p:txBody>
      </p:sp>
      <p:sp>
        <p:nvSpPr>
          <p:cNvPr id="20" name="Прямоугольник 19"/>
          <p:cNvSpPr/>
          <p:nvPr/>
        </p:nvSpPr>
        <p:spPr>
          <a:xfrm flipH="1">
            <a:off x="57241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Р</a:t>
            </a:r>
            <a:endParaRPr lang="ru-RU" b="1" dirty="0">
              <a:solidFill>
                <a:srgbClr val="002060"/>
              </a:solidFill>
            </a:endParaRPr>
          </a:p>
        </p:txBody>
      </p:sp>
      <p:sp>
        <p:nvSpPr>
          <p:cNvPr id="21" name="Прямоугольник 20"/>
          <p:cNvSpPr/>
          <p:nvPr/>
        </p:nvSpPr>
        <p:spPr>
          <a:xfrm>
            <a:off x="680424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22" name="Прямоугольник 21"/>
          <p:cNvSpPr/>
          <p:nvPr/>
        </p:nvSpPr>
        <p:spPr>
          <a:xfrm>
            <a:off x="320384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23" name="Прямоугольник 22"/>
          <p:cNvSpPr/>
          <p:nvPr/>
        </p:nvSpPr>
        <p:spPr>
          <a:xfrm>
            <a:off x="572412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24" name="Прямоугольник 23"/>
          <p:cNvSpPr/>
          <p:nvPr/>
        </p:nvSpPr>
        <p:spPr>
          <a:xfrm>
            <a:off x="572412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25" name="Прямоугольник 24"/>
          <p:cNvSpPr/>
          <p:nvPr/>
        </p:nvSpPr>
        <p:spPr>
          <a:xfrm>
            <a:off x="57241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Т</a:t>
            </a:r>
            <a:endParaRPr lang="ru-RU" b="1" dirty="0">
              <a:solidFill>
                <a:srgbClr val="002060"/>
              </a:solidFill>
            </a:endParaRPr>
          </a:p>
        </p:txBody>
      </p:sp>
      <p:sp>
        <p:nvSpPr>
          <p:cNvPr id="26" name="Прямоугольник 25"/>
          <p:cNvSpPr/>
          <p:nvPr/>
        </p:nvSpPr>
        <p:spPr>
          <a:xfrm>
            <a:off x="6804248" y="18864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27" name="Прямоугольник 26"/>
          <p:cNvSpPr/>
          <p:nvPr/>
        </p:nvSpPr>
        <p:spPr>
          <a:xfrm>
            <a:off x="39239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28" name="Прямоугольник 27"/>
          <p:cNvSpPr/>
          <p:nvPr/>
        </p:nvSpPr>
        <p:spPr>
          <a:xfrm>
            <a:off x="392392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29" name="Прямоугольник 28"/>
          <p:cNvSpPr/>
          <p:nvPr/>
        </p:nvSpPr>
        <p:spPr>
          <a:xfrm>
            <a:off x="500404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Ж</a:t>
            </a:r>
            <a:endParaRPr lang="ru-RU" b="1" dirty="0">
              <a:solidFill>
                <a:srgbClr val="002060"/>
              </a:solidFill>
            </a:endParaRPr>
          </a:p>
        </p:txBody>
      </p:sp>
      <p:sp>
        <p:nvSpPr>
          <p:cNvPr id="30" name="Прямоугольник 29"/>
          <p:cNvSpPr/>
          <p:nvPr/>
        </p:nvSpPr>
        <p:spPr>
          <a:xfrm>
            <a:off x="28318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1" name="Прямоугольник 30"/>
          <p:cNvSpPr/>
          <p:nvPr/>
        </p:nvSpPr>
        <p:spPr>
          <a:xfrm>
            <a:off x="176368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32" name="Прямоугольник 31"/>
          <p:cNvSpPr/>
          <p:nvPr/>
        </p:nvSpPr>
        <p:spPr>
          <a:xfrm>
            <a:off x="500404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33" name="Прямоугольник 32"/>
          <p:cNvSpPr/>
          <p:nvPr/>
        </p:nvSpPr>
        <p:spPr>
          <a:xfrm>
            <a:off x="393022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34" name="Прямоугольник 33"/>
          <p:cNvSpPr/>
          <p:nvPr/>
        </p:nvSpPr>
        <p:spPr>
          <a:xfrm flipH="1">
            <a:off x="39239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35" name="Прямоугольник 34"/>
          <p:cNvSpPr/>
          <p:nvPr/>
        </p:nvSpPr>
        <p:spPr>
          <a:xfrm>
            <a:off x="39239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Ы</a:t>
            </a:r>
            <a:endParaRPr lang="ru-RU" b="1" dirty="0">
              <a:solidFill>
                <a:srgbClr val="002060"/>
              </a:solidFill>
            </a:endParaRPr>
          </a:p>
        </p:txBody>
      </p:sp>
      <p:sp>
        <p:nvSpPr>
          <p:cNvPr id="36" name="Прямоугольник 35"/>
          <p:cNvSpPr/>
          <p:nvPr/>
        </p:nvSpPr>
        <p:spPr>
          <a:xfrm>
            <a:off x="392392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37" name="Прямоугольник 36"/>
          <p:cNvSpPr/>
          <p:nvPr/>
        </p:nvSpPr>
        <p:spPr>
          <a:xfrm>
            <a:off x="50040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38" name="Прямоугольник 37"/>
          <p:cNvSpPr/>
          <p:nvPr/>
        </p:nvSpPr>
        <p:spPr>
          <a:xfrm>
            <a:off x="500404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39" name="Прямоугольник 38"/>
          <p:cNvSpPr/>
          <p:nvPr/>
        </p:nvSpPr>
        <p:spPr>
          <a:xfrm>
            <a:off x="500404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40" name="Прямоугольник 39"/>
          <p:cNvSpPr/>
          <p:nvPr/>
        </p:nvSpPr>
        <p:spPr>
          <a:xfrm>
            <a:off x="680424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1" name="Прямоугольник 40"/>
          <p:cNvSpPr/>
          <p:nvPr/>
        </p:nvSpPr>
        <p:spPr>
          <a:xfrm>
            <a:off x="32038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2" name="Прямоугольник 41"/>
          <p:cNvSpPr/>
          <p:nvPr/>
        </p:nvSpPr>
        <p:spPr>
          <a:xfrm>
            <a:off x="248376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3" name="Прямоугольник 42"/>
          <p:cNvSpPr/>
          <p:nvPr/>
        </p:nvSpPr>
        <p:spPr>
          <a:xfrm>
            <a:off x="284380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4" name="Прямоугольник 43"/>
          <p:cNvSpPr/>
          <p:nvPr/>
        </p:nvSpPr>
        <p:spPr>
          <a:xfrm>
            <a:off x="428396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5" name="Прямоугольник 44"/>
          <p:cNvSpPr/>
          <p:nvPr/>
        </p:nvSpPr>
        <p:spPr>
          <a:xfrm>
            <a:off x="356388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6" name="Прямоугольник 45"/>
          <p:cNvSpPr/>
          <p:nvPr/>
        </p:nvSpPr>
        <p:spPr>
          <a:xfrm>
            <a:off x="356388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7" name="Прямоугольник 46"/>
          <p:cNvSpPr/>
          <p:nvPr/>
        </p:nvSpPr>
        <p:spPr>
          <a:xfrm>
            <a:off x="21237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48" name="Прямоугольник 47"/>
          <p:cNvSpPr/>
          <p:nvPr/>
        </p:nvSpPr>
        <p:spPr>
          <a:xfrm>
            <a:off x="248376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П</a:t>
            </a:r>
            <a:endParaRPr lang="ru-RU" b="1" dirty="0">
              <a:solidFill>
                <a:srgbClr val="002060"/>
              </a:solidFill>
            </a:endParaRPr>
          </a:p>
        </p:txBody>
      </p:sp>
      <p:sp>
        <p:nvSpPr>
          <p:cNvPr id="49" name="Прямоугольник 48"/>
          <p:cNvSpPr/>
          <p:nvPr/>
        </p:nvSpPr>
        <p:spPr>
          <a:xfrm>
            <a:off x="21237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0" name="Прямоугольник 49"/>
          <p:cNvSpPr/>
          <p:nvPr/>
        </p:nvSpPr>
        <p:spPr>
          <a:xfrm>
            <a:off x="176368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1" name="Прямоугольник 50"/>
          <p:cNvSpPr/>
          <p:nvPr/>
        </p:nvSpPr>
        <p:spPr>
          <a:xfrm>
            <a:off x="2483768" y="450912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52" name="Прямоугольник 51"/>
          <p:cNvSpPr/>
          <p:nvPr/>
        </p:nvSpPr>
        <p:spPr>
          <a:xfrm>
            <a:off x="2483768" y="364502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53" name="Прямоугольник 52"/>
          <p:cNvSpPr/>
          <p:nvPr/>
        </p:nvSpPr>
        <p:spPr>
          <a:xfrm flipH="1">
            <a:off x="248376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Т</a:t>
            </a:r>
            <a:endParaRPr lang="ru-RU" b="1" dirty="0">
              <a:solidFill>
                <a:srgbClr val="002060"/>
              </a:solidFill>
            </a:endParaRPr>
          </a:p>
        </p:txBody>
      </p:sp>
      <p:sp>
        <p:nvSpPr>
          <p:cNvPr id="54" name="Прямоугольник 53"/>
          <p:cNvSpPr/>
          <p:nvPr/>
        </p:nvSpPr>
        <p:spPr>
          <a:xfrm>
            <a:off x="71642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5" name="Прямоугольник 54"/>
          <p:cNvSpPr/>
          <p:nvPr/>
        </p:nvSpPr>
        <p:spPr>
          <a:xfrm>
            <a:off x="24837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56" name="Прямоугольник 55"/>
          <p:cNvSpPr/>
          <p:nvPr/>
        </p:nvSpPr>
        <p:spPr>
          <a:xfrm>
            <a:off x="248376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Л</a:t>
            </a:r>
            <a:endParaRPr lang="ru-RU" b="1" dirty="0">
              <a:solidFill>
                <a:srgbClr val="002060"/>
              </a:solidFill>
            </a:endParaRPr>
          </a:p>
        </p:txBody>
      </p:sp>
      <p:sp>
        <p:nvSpPr>
          <p:cNvPr id="57" name="Прямоугольник 56"/>
          <p:cNvSpPr/>
          <p:nvPr/>
        </p:nvSpPr>
        <p:spPr>
          <a:xfrm>
            <a:off x="3957652"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8" name="Прямоугольник 57"/>
          <p:cNvSpPr/>
          <p:nvPr/>
        </p:nvSpPr>
        <p:spPr>
          <a:xfrm>
            <a:off x="608416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59" name="Прямоугольник 58"/>
          <p:cNvSpPr/>
          <p:nvPr/>
        </p:nvSpPr>
        <p:spPr>
          <a:xfrm>
            <a:off x="644420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60" name="Прямоугольник 59"/>
          <p:cNvSpPr/>
          <p:nvPr/>
        </p:nvSpPr>
        <p:spPr>
          <a:xfrm>
            <a:off x="53640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1" name="Прямоугольник 60"/>
          <p:cNvSpPr/>
          <p:nvPr/>
        </p:nvSpPr>
        <p:spPr>
          <a:xfrm>
            <a:off x="5042904" y="4077072"/>
            <a:ext cx="32118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2" name="Прямоугольник 61"/>
          <p:cNvSpPr/>
          <p:nvPr/>
        </p:nvSpPr>
        <p:spPr>
          <a:xfrm>
            <a:off x="4682864"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3" name="Прямоугольник 62"/>
          <p:cNvSpPr/>
          <p:nvPr/>
        </p:nvSpPr>
        <p:spPr>
          <a:xfrm>
            <a:off x="43376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64" name="Прямоугольник 63"/>
          <p:cNvSpPr/>
          <p:nvPr/>
        </p:nvSpPr>
        <p:spPr>
          <a:xfrm>
            <a:off x="6444208" y="450912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a:t>
            </a:r>
            <a:endParaRPr lang="ru-RU" b="1" dirty="0">
              <a:solidFill>
                <a:srgbClr val="002060"/>
              </a:solidFill>
            </a:endParaRPr>
          </a:p>
        </p:txBody>
      </p:sp>
      <p:sp>
        <p:nvSpPr>
          <p:cNvPr id="65" name="Прямоугольник 64"/>
          <p:cNvSpPr/>
          <p:nvPr/>
        </p:nvSpPr>
        <p:spPr>
          <a:xfrm>
            <a:off x="644420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Р</a:t>
            </a:r>
            <a:endParaRPr lang="ru-RU" b="1" dirty="0">
              <a:solidFill>
                <a:srgbClr val="002060"/>
              </a:solidFill>
            </a:endParaRPr>
          </a:p>
        </p:txBody>
      </p:sp>
      <p:sp>
        <p:nvSpPr>
          <p:cNvPr id="66" name="Прямоугольник 65"/>
          <p:cNvSpPr/>
          <p:nvPr/>
        </p:nvSpPr>
        <p:spPr>
          <a:xfrm>
            <a:off x="6444208" y="623731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67" name="Прямоугольник 66"/>
          <p:cNvSpPr/>
          <p:nvPr/>
        </p:nvSpPr>
        <p:spPr>
          <a:xfrm>
            <a:off x="6444208" y="580526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68" name="Прямоугольник 67"/>
          <p:cNvSpPr/>
          <p:nvPr/>
        </p:nvSpPr>
        <p:spPr>
          <a:xfrm>
            <a:off x="6444208" y="537321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70" name="Прямоугольник 69"/>
          <p:cNvSpPr/>
          <p:nvPr/>
        </p:nvSpPr>
        <p:spPr>
          <a:xfrm>
            <a:off x="680424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1" name="Прямоугольник 70"/>
          <p:cNvSpPr/>
          <p:nvPr/>
        </p:nvSpPr>
        <p:spPr>
          <a:xfrm>
            <a:off x="752432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2" name="Прямоугольник 71"/>
          <p:cNvSpPr/>
          <p:nvPr/>
        </p:nvSpPr>
        <p:spPr>
          <a:xfrm>
            <a:off x="572412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3" name="Прямоугольник 72"/>
          <p:cNvSpPr/>
          <p:nvPr/>
        </p:nvSpPr>
        <p:spPr>
          <a:xfrm>
            <a:off x="60841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4" name="Прямоугольник 73"/>
          <p:cNvSpPr/>
          <p:nvPr/>
        </p:nvSpPr>
        <p:spPr>
          <a:xfrm>
            <a:off x="716428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6" name="Прямоугольник 75"/>
          <p:cNvSpPr/>
          <p:nvPr/>
        </p:nvSpPr>
        <p:spPr>
          <a:xfrm>
            <a:off x="824440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7" name="Прямоугольник 76"/>
          <p:cNvSpPr/>
          <p:nvPr/>
        </p:nvSpPr>
        <p:spPr>
          <a:xfrm>
            <a:off x="78843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78" name="Семиугольник 77"/>
          <p:cNvSpPr/>
          <p:nvPr/>
        </p:nvSpPr>
        <p:spPr>
          <a:xfrm>
            <a:off x="3491880" y="105273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a:t>1</a:t>
            </a:r>
          </a:p>
        </p:txBody>
      </p:sp>
      <p:sp>
        <p:nvSpPr>
          <p:cNvPr id="81" name="Семиугольник 80"/>
          <p:cNvSpPr/>
          <p:nvPr/>
        </p:nvSpPr>
        <p:spPr>
          <a:xfrm>
            <a:off x="1331640" y="1556792"/>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2</a:t>
            </a:r>
            <a:endParaRPr lang="ru-RU" dirty="0"/>
          </a:p>
        </p:txBody>
      </p:sp>
      <p:sp>
        <p:nvSpPr>
          <p:cNvPr id="82" name="Семиугольник 81"/>
          <p:cNvSpPr/>
          <p:nvPr/>
        </p:nvSpPr>
        <p:spPr>
          <a:xfrm>
            <a:off x="5364088" y="1844824"/>
            <a:ext cx="360040" cy="432048"/>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solidFill>
                  <a:schemeClr val="tx1">
                    <a:lumMod val="95000"/>
                    <a:lumOff val="5000"/>
                  </a:schemeClr>
                </a:solidFill>
              </a:rPr>
              <a:t>3</a:t>
            </a:r>
            <a:endParaRPr lang="ru-RU" dirty="0">
              <a:solidFill>
                <a:schemeClr val="tx1">
                  <a:lumMod val="95000"/>
                  <a:lumOff val="5000"/>
                </a:schemeClr>
              </a:solidFill>
            </a:endParaRPr>
          </a:p>
        </p:txBody>
      </p:sp>
      <p:sp>
        <p:nvSpPr>
          <p:cNvPr id="83" name="Семиугольник 82"/>
          <p:cNvSpPr/>
          <p:nvPr/>
        </p:nvSpPr>
        <p:spPr>
          <a:xfrm>
            <a:off x="1403648" y="285293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4</a:t>
            </a:r>
            <a:endParaRPr lang="ru-RU" dirty="0"/>
          </a:p>
        </p:txBody>
      </p:sp>
      <p:sp>
        <p:nvSpPr>
          <p:cNvPr id="84" name="Семиугольник 83"/>
          <p:cNvSpPr/>
          <p:nvPr/>
        </p:nvSpPr>
        <p:spPr>
          <a:xfrm>
            <a:off x="3563888" y="4077072"/>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5</a:t>
            </a:r>
            <a:endParaRPr lang="ru-RU" dirty="0"/>
          </a:p>
        </p:txBody>
      </p:sp>
      <p:sp>
        <p:nvSpPr>
          <p:cNvPr id="85" name="Семиугольник 84"/>
          <p:cNvSpPr/>
          <p:nvPr/>
        </p:nvSpPr>
        <p:spPr>
          <a:xfrm>
            <a:off x="3923928" y="260648"/>
            <a:ext cx="360040" cy="332656"/>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1</a:t>
            </a:r>
            <a:endParaRPr lang="ru-RU" dirty="0"/>
          </a:p>
        </p:txBody>
      </p:sp>
      <p:sp>
        <p:nvSpPr>
          <p:cNvPr id="86" name="Семиугольник 85"/>
          <p:cNvSpPr/>
          <p:nvPr/>
        </p:nvSpPr>
        <p:spPr>
          <a:xfrm>
            <a:off x="5004048" y="548680"/>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2</a:t>
            </a:r>
            <a:endParaRPr lang="ru-RU" dirty="0"/>
          </a:p>
        </p:txBody>
      </p:sp>
      <p:sp>
        <p:nvSpPr>
          <p:cNvPr id="87" name="Семиугольник 86"/>
          <p:cNvSpPr/>
          <p:nvPr/>
        </p:nvSpPr>
        <p:spPr>
          <a:xfrm>
            <a:off x="5724128" y="260648"/>
            <a:ext cx="360040" cy="288032"/>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3</a:t>
            </a:r>
            <a:endParaRPr lang="ru-RU" dirty="0"/>
          </a:p>
        </p:txBody>
      </p:sp>
      <p:sp>
        <p:nvSpPr>
          <p:cNvPr id="88" name="Семиугольник 87"/>
          <p:cNvSpPr/>
          <p:nvPr/>
        </p:nvSpPr>
        <p:spPr>
          <a:xfrm>
            <a:off x="6372200" y="260648"/>
            <a:ext cx="360040" cy="404664"/>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4</a:t>
            </a:r>
            <a:endParaRPr lang="ru-RU" dirty="0"/>
          </a:p>
        </p:txBody>
      </p:sp>
      <p:sp>
        <p:nvSpPr>
          <p:cNvPr id="90" name="Семиугольник 89"/>
          <p:cNvSpPr/>
          <p:nvPr/>
        </p:nvSpPr>
        <p:spPr>
          <a:xfrm>
            <a:off x="2483768" y="2348880"/>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5</a:t>
            </a:r>
            <a:endParaRPr lang="ru-RU" dirty="0"/>
          </a:p>
        </p:txBody>
      </p:sp>
      <p:sp>
        <p:nvSpPr>
          <p:cNvPr id="91" name="Прямоугольник 90"/>
          <p:cNvSpPr/>
          <p:nvPr/>
        </p:nvSpPr>
        <p:spPr>
          <a:xfrm>
            <a:off x="788436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3" name="Прямоугольник 92"/>
          <p:cNvSpPr/>
          <p:nvPr/>
        </p:nvSpPr>
        <p:spPr>
          <a:xfrm>
            <a:off x="644420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4" name="Прямоугольник 93"/>
          <p:cNvSpPr/>
          <p:nvPr/>
        </p:nvSpPr>
        <p:spPr>
          <a:xfrm>
            <a:off x="608416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5" name="Прямоугольник 94"/>
          <p:cNvSpPr/>
          <p:nvPr/>
        </p:nvSpPr>
        <p:spPr>
          <a:xfrm>
            <a:off x="716428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6" name="Прямоугольник 95"/>
          <p:cNvSpPr/>
          <p:nvPr/>
        </p:nvSpPr>
        <p:spPr>
          <a:xfrm>
            <a:off x="824440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98" name="Прямоугольник 97"/>
          <p:cNvSpPr/>
          <p:nvPr/>
        </p:nvSpPr>
        <p:spPr>
          <a:xfrm>
            <a:off x="75243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a:solidFill>
                <a:srgbClr val="002060"/>
              </a:solidFill>
            </a:endParaRPr>
          </a:p>
        </p:txBody>
      </p:sp>
      <p:sp>
        <p:nvSpPr>
          <p:cNvPr id="120" name="Семиугольник 119"/>
          <p:cNvSpPr/>
          <p:nvPr/>
        </p:nvSpPr>
        <p:spPr>
          <a:xfrm>
            <a:off x="5292080" y="4941168"/>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6</a:t>
            </a:r>
            <a:endParaRPr lang="ru-RU" dirty="0"/>
          </a:p>
        </p:txBody>
      </p:sp>
      <p:sp>
        <p:nvSpPr>
          <p:cNvPr id="123" name="Семиугольник 122"/>
          <p:cNvSpPr/>
          <p:nvPr/>
        </p:nvSpPr>
        <p:spPr>
          <a:xfrm>
            <a:off x="6516216" y="357301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6</a:t>
            </a:r>
            <a:endParaRPr lang="ru-RU" dirty="0"/>
          </a:p>
        </p:txBody>
      </p:sp>
      <p:sp>
        <p:nvSpPr>
          <p:cNvPr id="104" name="Прямоугольник 103"/>
          <p:cNvSpPr/>
          <p:nvPr/>
        </p:nvSpPr>
        <p:spPr>
          <a:xfrm>
            <a:off x="0" y="260648"/>
            <a:ext cx="3707904" cy="1015663"/>
          </a:xfrm>
          <a:prstGeom prst="rect">
            <a:avLst/>
          </a:prstGeom>
        </p:spPr>
        <p:style>
          <a:lnRef idx="1">
            <a:schemeClr val="accent4"/>
          </a:lnRef>
          <a:fillRef idx="2">
            <a:schemeClr val="accent4"/>
          </a:fillRef>
          <a:effectRef idx="1">
            <a:schemeClr val="accent4"/>
          </a:effectRef>
          <a:fontRef idx="minor">
            <a:schemeClr val="dk1"/>
          </a:fontRef>
        </p:style>
        <p:txBody>
          <a:bodyPr wrap="square" lIns="91440" tIns="45720" rIns="91440" bIns="45720">
            <a:spAutoFit/>
          </a:bodyPr>
          <a:lstStyle/>
          <a:p>
            <a:pPr algn="ctr"/>
            <a:r>
              <a:rPr lang="ru-RU" sz="20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Граф, генерал от инфантерии.</a:t>
            </a:r>
          </a:p>
          <a:p>
            <a:r>
              <a:rPr lang="ru-RU"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«Бог рати он!» так расшифровывали его фамилию</a:t>
            </a:r>
            <a:endParaRPr lang="ru-RU"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09" name="Прямоугольник 108"/>
          <p:cNvSpPr/>
          <p:nvPr/>
        </p:nvSpPr>
        <p:spPr>
          <a:xfrm>
            <a:off x="0" y="5719227"/>
            <a:ext cx="6228184" cy="1138773"/>
          </a:xfrm>
          <a:prstGeom prst="rect">
            <a:avLst/>
          </a:prstGeom>
          <a:noFill/>
        </p:spPr>
        <p:txBody>
          <a:bodyPr wrap="square" lIns="91440" tIns="45720" rIns="91440" bIns="45720">
            <a:spAutoFit/>
          </a:bodyPr>
          <a:lstStyle/>
          <a:p>
            <a:pPr algn="ctr"/>
            <a:r>
              <a:rPr lang="ru-RU"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Первая русская женщина-офицер</a:t>
            </a:r>
          </a:p>
          <a:p>
            <a:pPr algn="ctr"/>
            <a:r>
              <a:rPr lang="ru-RU" sz="2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Кавалер Георгиевского креста</a:t>
            </a:r>
          </a:p>
          <a:p>
            <a:pPr algn="ctr"/>
            <a:r>
              <a:rPr lang="ru-RU" sz="2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 за храбрость</a:t>
            </a:r>
            <a:endParaRPr lang="ru-RU" sz="2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11" name="Прямоугольник 110"/>
          <p:cNvSpPr/>
          <p:nvPr/>
        </p:nvSpPr>
        <p:spPr>
          <a:xfrm>
            <a:off x="0" y="452001"/>
            <a:ext cx="3707904" cy="830997"/>
          </a:xfrm>
          <a:prstGeom prst="rect">
            <a:avLst/>
          </a:prstGeom>
        </p:spPr>
        <p:txBody>
          <a:bodyPr wrap="square">
            <a:spAutoFit/>
          </a:bodyPr>
          <a:lstStyle/>
          <a:p>
            <a:pPr lvl="0"/>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Граф, войсковой атаман Войска Донского</a:t>
            </a:r>
            <a:endParaRPr lang="ru-RU" sz="2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113" name="Прямоугольник 112"/>
          <p:cNvSpPr/>
          <p:nvPr/>
        </p:nvSpPr>
        <p:spPr>
          <a:xfrm>
            <a:off x="0" y="5657671"/>
            <a:ext cx="5652120" cy="1200329"/>
          </a:xfrm>
          <a:prstGeom prst="rect">
            <a:avLst/>
          </a:prstGeom>
          <a:noFill/>
        </p:spPr>
        <p:txBody>
          <a:bodyPr wrap="square" lIns="91440" tIns="45720" rIns="91440" bIns="45720">
            <a:spAutoFit/>
          </a:bodyPr>
          <a:lstStyle/>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Крепостной крестьянин, предводитель</a:t>
            </a:r>
          </a:p>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партизанского отряда,</a:t>
            </a:r>
          </a:p>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кавалер Георгиевского креста</a:t>
            </a:r>
            <a:endParaRPr lang="ru-RU" sz="2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extLst>
      <p:ext uri="{BB962C8B-B14F-4D97-AF65-F5344CB8AC3E}">
        <p14:creationId xmlns:p14="http://schemas.microsoft.com/office/powerpoint/2010/main" val="1568970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33">
                                            <p:txEl>
                                              <p:pRg st="0" end="0"/>
                                            </p:txEl>
                                          </p:spTgt>
                                        </p:tgtEl>
                                        <p:attrNameLst>
                                          <p:attrName>style.visibility</p:attrName>
                                        </p:attrNameLst>
                                      </p:cBhvr>
                                      <p:to>
                                        <p:strVal val="visible"/>
                                      </p:to>
                                    </p:set>
                                    <p:anim calcmode="lin" valueType="num">
                                      <p:cBhvr>
                                        <p:cTn id="19" dur="250" decel="50000" fill="hold">
                                          <p:stCondLst>
                                            <p:cond delay="0"/>
                                          </p:stCondLst>
                                        </p:cTn>
                                        <p:tgtEl>
                                          <p:spTgt spid="33">
                                            <p:txEl>
                                              <p:pRg st="0" end="0"/>
                                            </p:txEl>
                                          </p:spTgt>
                                        </p:tgtEl>
                                        <p:attrNameLst>
                                          <p:attrName>style.rotation</p:attrName>
                                        </p:attrNameLst>
                                      </p:cBhvr>
                                      <p:tavLst>
                                        <p:tav tm="0">
                                          <p:val>
                                            <p:fltVal val="-90"/>
                                          </p:val>
                                        </p:tav>
                                        <p:tav tm="100000">
                                          <p:val>
                                            <p:fltVal val="0"/>
                                          </p:val>
                                        </p:tav>
                                      </p:tavLst>
                                    </p:anim>
                                    <p:anim calcmode="lin" valueType="num">
                                      <p:cBhvr>
                                        <p:cTn id="20" dur="250" decel="50000" fill="hold">
                                          <p:stCondLst>
                                            <p:cond delay="0"/>
                                          </p:stCondLst>
                                        </p:cTn>
                                        <p:tgtEl>
                                          <p:spTgt spid="33">
                                            <p:txEl>
                                              <p:pRg st="0" end="0"/>
                                            </p:txEl>
                                          </p:spTgt>
                                        </p:tgtEl>
                                        <p:attrNameLst>
                                          <p:attrName>ppt_w</p:attrName>
                                        </p:attrNameLst>
                                      </p:cBhvr>
                                      <p:tavLst>
                                        <p:tav tm="0">
                                          <p:val>
                                            <p:strVal val="#ppt_w"/>
                                          </p:val>
                                        </p:tav>
                                        <p:tav tm="100000">
                                          <p:val>
                                            <p:strVal val="#ppt_w*.05"/>
                                          </p:val>
                                        </p:tav>
                                      </p:tavLst>
                                    </p:anim>
                                    <p:anim calcmode="lin" valueType="num">
                                      <p:cBhvr>
                                        <p:cTn id="21" dur="250" accel="50000" fill="hold">
                                          <p:stCondLst>
                                            <p:cond delay="250"/>
                                          </p:stCondLst>
                                        </p:cTn>
                                        <p:tgtEl>
                                          <p:spTgt spid="33">
                                            <p:txEl>
                                              <p:pRg st="0" end="0"/>
                                            </p:txEl>
                                          </p:spTgt>
                                        </p:tgtEl>
                                        <p:attrNameLst>
                                          <p:attrName>ppt_w</p:attrName>
                                        </p:attrNameLst>
                                      </p:cBhvr>
                                      <p:tavLst>
                                        <p:tav tm="0">
                                          <p:val>
                                            <p:strVal val="#ppt_w*.05"/>
                                          </p:val>
                                        </p:tav>
                                        <p:tav tm="100000">
                                          <p:val>
                                            <p:strVal val="#ppt_w"/>
                                          </p:val>
                                        </p:tav>
                                      </p:tavLst>
                                    </p:anim>
                                    <p:anim calcmode="lin" valueType="num">
                                      <p:cBhvr>
                                        <p:cTn id="22" dur="500" fill="hold"/>
                                        <p:tgtEl>
                                          <p:spTgt spid="33">
                                            <p:txEl>
                                              <p:pRg st="0" end="0"/>
                                            </p:txEl>
                                          </p:spTgt>
                                        </p:tgtEl>
                                        <p:attrNameLst>
                                          <p:attrName>ppt_h</p:attrName>
                                        </p:attrNameLst>
                                      </p:cBhvr>
                                      <p:tavLst>
                                        <p:tav tm="0">
                                          <p:val>
                                            <p:strVal val="#ppt_h"/>
                                          </p:val>
                                        </p:tav>
                                        <p:tav tm="100000">
                                          <p:val>
                                            <p:strVal val="#ppt_h"/>
                                          </p:val>
                                        </p:tav>
                                      </p:tavLst>
                                    </p:anim>
                                    <p:anim calcmode="lin" valueType="num">
                                      <p:cBhvr>
                                        <p:cTn id="23" dur="250" decel="50000" fill="hold">
                                          <p:stCondLst>
                                            <p:cond delay="0"/>
                                          </p:stCondLst>
                                        </p:cTn>
                                        <p:tgtEl>
                                          <p:spTgt spid="33">
                                            <p:txEl>
                                              <p:pRg st="0" end="0"/>
                                            </p:txEl>
                                          </p:spTgt>
                                        </p:tgtEl>
                                        <p:attrNameLst>
                                          <p:attrName>ppt_x</p:attrName>
                                        </p:attrNameLst>
                                      </p:cBhvr>
                                      <p:tavLst>
                                        <p:tav tm="0">
                                          <p:val>
                                            <p:strVal val="#ppt_x+.4"/>
                                          </p:val>
                                        </p:tav>
                                        <p:tav tm="100000">
                                          <p:val>
                                            <p:strVal val="#ppt_x"/>
                                          </p:val>
                                        </p:tav>
                                      </p:tavLst>
                                    </p:anim>
                                    <p:anim calcmode="lin" valueType="num">
                                      <p:cBhvr>
                                        <p:cTn id="24" dur="250" decel="50000" fill="hold">
                                          <p:stCondLst>
                                            <p:cond delay="0"/>
                                          </p:stCondLst>
                                        </p:cTn>
                                        <p:tgtEl>
                                          <p:spTgt spid="33">
                                            <p:txEl>
                                              <p:pRg st="0" end="0"/>
                                            </p:txEl>
                                          </p:spTgt>
                                        </p:tgtEl>
                                        <p:attrNameLst>
                                          <p:attrName>ppt_y</p:attrName>
                                        </p:attrNameLst>
                                      </p:cBhvr>
                                      <p:tavLst>
                                        <p:tav tm="0">
                                          <p:val>
                                            <p:strVal val="#ppt_y-.2"/>
                                          </p:val>
                                        </p:tav>
                                        <p:tav tm="100000">
                                          <p:val>
                                            <p:strVal val="#ppt_y+.1"/>
                                          </p:val>
                                        </p:tav>
                                      </p:tavLst>
                                    </p:anim>
                                    <p:anim calcmode="lin" valueType="num">
                                      <p:cBhvr>
                                        <p:cTn id="25" dur="250" accel="50000" fill="hold">
                                          <p:stCondLst>
                                            <p:cond delay="250"/>
                                          </p:stCondLst>
                                        </p:cTn>
                                        <p:tgtEl>
                                          <p:spTgt spid="33">
                                            <p:txEl>
                                              <p:pRg st="0" end="0"/>
                                            </p:txEl>
                                          </p:spTgt>
                                        </p:tgtEl>
                                        <p:attrNameLst>
                                          <p:attrName>ppt_y</p:attrName>
                                        </p:attrNameLst>
                                      </p:cBhvr>
                                      <p:tavLst>
                                        <p:tav tm="0">
                                          <p:val>
                                            <p:strVal val="#ppt_y+.1"/>
                                          </p:val>
                                        </p:tav>
                                        <p:tav tm="100000">
                                          <p:val>
                                            <p:strVal val="#ppt_y"/>
                                          </p:val>
                                        </p:tav>
                                      </p:tavLst>
                                    </p:anim>
                                    <p:animEffect transition="in" filter="fade">
                                      <p:cBhvr>
                                        <p:cTn id="26" dur="500" decel="50000">
                                          <p:stCondLst>
                                            <p:cond delay="0"/>
                                          </p:stCondLst>
                                        </p:cTn>
                                        <p:tgtEl>
                                          <p:spTgt spid="33">
                                            <p:txEl>
                                              <p:pRg st="0" end="0"/>
                                            </p:txEl>
                                          </p:spTgt>
                                        </p:tgtEl>
                                      </p:cBhvr>
                                    </p:animEffect>
                                  </p:childTnLst>
                                </p:cTn>
                              </p:par>
                            </p:childTnLst>
                          </p:cTn>
                        </p:par>
                        <p:par>
                          <p:cTn id="27" fill="hold">
                            <p:stCondLst>
                              <p:cond delay="500"/>
                            </p:stCondLst>
                            <p:childTnLst>
                              <p:par>
                                <p:cTn id="28" presetID="25" presetClass="entr" presetSubtype="0" fill="hold" nodeType="after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 calcmode="lin" valueType="num">
                                      <p:cBhvr>
                                        <p:cTn id="30" dur="25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31" dur="25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32" dur="250" accel="50000" fill="hold">
                                          <p:stCondLst>
                                            <p:cond delay="25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33" dur="5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34" dur="25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35" dur="25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36" dur="250" accel="50000" fill="hold">
                                          <p:stCondLst>
                                            <p:cond delay="25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37" dur="500" decel="50000">
                                          <p:stCondLst>
                                            <p:cond delay="0"/>
                                          </p:stCondLst>
                                        </p:cTn>
                                        <p:tgtEl>
                                          <p:spTgt spid="4">
                                            <p:txEl>
                                              <p:pRg st="0" end="0"/>
                                            </p:txEl>
                                          </p:spTgt>
                                        </p:tgtEl>
                                      </p:cBhvr>
                                    </p:animEffect>
                                  </p:childTnLst>
                                </p:cTn>
                              </p:par>
                            </p:childTnLst>
                          </p:cTn>
                        </p:par>
                        <p:par>
                          <p:cTn id="38" fill="hold">
                            <p:stCondLst>
                              <p:cond delay="1000"/>
                            </p:stCondLst>
                            <p:childTnLst>
                              <p:par>
                                <p:cTn id="39" presetID="25" presetClass="entr" presetSubtype="0" fill="hold" nodeType="afterEffect">
                                  <p:stCondLst>
                                    <p:cond delay="0"/>
                                  </p:stCondLst>
                                  <p:childTnLst>
                                    <p:set>
                                      <p:cBhvr>
                                        <p:cTn id="40" dur="1" fill="hold">
                                          <p:stCondLst>
                                            <p:cond delay="0"/>
                                          </p:stCondLst>
                                        </p:cTn>
                                        <p:tgtEl>
                                          <p:spTgt spid="34">
                                            <p:txEl>
                                              <p:pRg st="0" end="0"/>
                                            </p:txEl>
                                          </p:spTgt>
                                        </p:tgtEl>
                                        <p:attrNameLst>
                                          <p:attrName>style.visibility</p:attrName>
                                        </p:attrNameLst>
                                      </p:cBhvr>
                                      <p:to>
                                        <p:strVal val="visible"/>
                                      </p:to>
                                    </p:set>
                                    <p:anim calcmode="lin" valueType="num">
                                      <p:cBhvr>
                                        <p:cTn id="41" dur="500" decel="50000" fill="hold">
                                          <p:stCondLst>
                                            <p:cond delay="0"/>
                                          </p:stCondLst>
                                        </p:cTn>
                                        <p:tgtEl>
                                          <p:spTgt spid="34">
                                            <p:txEl>
                                              <p:pRg st="0" end="0"/>
                                            </p:txEl>
                                          </p:spTgt>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34">
                                            <p:txEl>
                                              <p:pRg st="0" end="0"/>
                                            </p:txEl>
                                          </p:spTgt>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34">
                                            <p:txEl>
                                              <p:pRg st="0" end="0"/>
                                            </p:txEl>
                                          </p:spTgt>
                                        </p:tgtEl>
                                        <p:attrNameLst>
                                          <p:attrName>ppt_w</p:attrName>
                                        </p:attrNameLst>
                                      </p:cBhvr>
                                      <p:tavLst>
                                        <p:tav tm="0">
                                          <p:val>
                                            <p:strVal val="#ppt_w*.05"/>
                                          </p:val>
                                        </p:tav>
                                        <p:tav tm="100000">
                                          <p:val>
                                            <p:strVal val="#ppt_w"/>
                                          </p:val>
                                        </p:tav>
                                      </p:tavLst>
                                    </p:anim>
                                    <p:anim calcmode="lin" valueType="num">
                                      <p:cBhvr>
                                        <p:cTn id="44" dur="1000" fill="hold"/>
                                        <p:tgtEl>
                                          <p:spTgt spid="34">
                                            <p:txEl>
                                              <p:pRg st="0" end="0"/>
                                            </p:txEl>
                                          </p:spTgt>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34">
                                            <p:txEl>
                                              <p:pRg st="0" end="0"/>
                                            </p:txEl>
                                          </p:spTgt>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34">
                                            <p:txEl>
                                              <p:pRg st="0" end="0"/>
                                            </p:txEl>
                                          </p:spTgt>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34">
                                            <p:txEl>
                                              <p:pRg st="0" end="0"/>
                                            </p:txEl>
                                          </p:spTgt>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34">
                                            <p:txEl>
                                              <p:pRg st="0" end="0"/>
                                            </p:txEl>
                                          </p:spTgt>
                                        </p:tgtEl>
                                      </p:cBhvr>
                                    </p:animEffect>
                                  </p:childTnLst>
                                </p:cTn>
                              </p:par>
                            </p:childTnLst>
                          </p:cTn>
                        </p:par>
                        <p:par>
                          <p:cTn id="49" fill="hold">
                            <p:stCondLst>
                              <p:cond delay="2000"/>
                            </p:stCondLst>
                            <p:childTnLst>
                              <p:par>
                                <p:cTn id="50" presetID="25" presetClass="entr" presetSubtype="0" fill="hold" nodeType="afterEffect">
                                  <p:stCondLst>
                                    <p:cond delay="0"/>
                                  </p:stCondLst>
                                  <p:childTnLst>
                                    <p:set>
                                      <p:cBhvr>
                                        <p:cTn id="51" dur="1" fill="hold">
                                          <p:stCondLst>
                                            <p:cond delay="0"/>
                                          </p:stCondLst>
                                        </p:cTn>
                                        <p:tgtEl>
                                          <p:spTgt spid="35">
                                            <p:txEl>
                                              <p:pRg st="0" end="0"/>
                                            </p:txEl>
                                          </p:spTgt>
                                        </p:tgtEl>
                                        <p:attrNameLst>
                                          <p:attrName>style.visibility</p:attrName>
                                        </p:attrNameLst>
                                      </p:cBhvr>
                                      <p:to>
                                        <p:strVal val="visible"/>
                                      </p:to>
                                    </p:set>
                                    <p:anim calcmode="lin" valueType="num">
                                      <p:cBhvr>
                                        <p:cTn id="52" dur="250" decel="50000" fill="hold">
                                          <p:stCondLst>
                                            <p:cond delay="0"/>
                                          </p:stCondLst>
                                        </p:cTn>
                                        <p:tgtEl>
                                          <p:spTgt spid="35">
                                            <p:txEl>
                                              <p:pRg st="0" end="0"/>
                                            </p:txEl>
                                          </p:spTgt>
                                        </p:tgtEl>
                                        <p:attrNameLst>
                                          <p:attrName>style.rotation</p:attrName>
                                        </p:attrNameLst>
                                      </p:cBhvr>
                                      <p:tavLst>
                                        <p:tav tm="0">
                                          <p:val>
                                            <p:fltVal val="-90"/>
                                          </p:val>
                                        </p:tav>
                                        <p:tav tm="100000">
                                          <p:val>
                                            <p:fltVal val="0"/>
                                          </p:val>
                                        </p:tav>
                                      </p:tavLst>
                                    </p:anim>
                                    <p:anim calcmode="lin" valueType="num">
                                      <p:cBhvr>
                                        <p:cTn id="53" dur="250" decel="50000" fill="hold">
                                          <p:stCondLst>
                                            <p:cond delay="0"/>
                                          </p:stCondLst>
                                        </p:cTn>
                                        <p:tgtEl>
                                          <p:spTgt spid="35">
                                            <p:txEl>
                                              <p:pRg st="0" end="0"/>
                                            </p:txEl>
                                          </p:spTgt>
                                        </p:tgtEl>
                                        <p:attrNameLst>
                                          <p:attrName>ppt_w</p:attrName>
                                        </p:attrNameLst>
                                      </p:cBhvr>
                                      <p:tavLst>
                                        <p:tav tm="0">
                                          <p:val>
                                            <p:strVal val="#ppt_w"/>
                                          </p:val>
                                        </p:tav>
                                        <p:tav tm="100000">
                                          <p:val>
                                            <p:strVal val="#ppt_w*.05"/>
                                          </p:val>
                                        </p:tav>
                                      </p:tavLst>
                                    </p:anim>
                                    <p:anim calcmode="lin" valueType="num">
                                      <p:cBhvr>
                                        <p:cTn id="54" dur="250" accel="50000" fill="hold">
                                          <p:stCondLst>
                                            <p:cond delay="250"/>
                                          </p:stCondLst>
                                        </p:cTn>
                                        <p:tgtEl>
                                          <p:spTgt spid="35">
                                            <p:txEl>
                                              <p:pRg st="0" end="0"/>
                                            </p:txEl>
                                          </p:spTgt>
                                        </p:tgtEl>
                                        <p:attrNameLst>
                                          <p:attrName>ppt_w</p:attrName>
                                        </p:attrNameLst>
                                      </p:cBhvr>
                                      <p:tavLst>
                                        <p:tav tm="0">
                                          <p:val>
                                            <p:strVal val="#ppt_w*.05"/>
                                          </p:val>
                                        </p:tav>
                                        <p:tav tm="100000">
                                          <p:val>
                                            <p:strVal val="#ppt_w"/>
                                          </p:val>
                                        </p:tav>
                                      </p:tavLst>
                                    </p:anim>
                                    <p:anim calcmode="lin" valueType="num">
                                      <p:cBhvr>
                                        <p:cTn id="55" dur="500" fill="hold"/>
                                        <p:tgtEl>
                                          <p:spTgt spid="35">
                                            <p:txEl>
                                              <p:pRg st="0" end="0"/>
                                            </p:txEl>
                                          </p:spTgt>
                                        </p:tgtEl>
                                        <p:attrNameLst>
                                          <p:attrName>ppt_h</p:attrName>
                                        </p:attrNameLst>
                                      </p:cBhvr>
                                      <p:tavLst>
                                        <p:tav tm="0">
                                          <p:val>
                                            <p:strVal val="#ppt_h"/>
                                          </p:val>
                                        </p:tav>
                                        <p:tav tm="100000">
                                          <p:val>
                                            <p:strVal val="#ppt_h"/>
                                          </p:val>
                                        </p:tav>
                                      </p:tavLst>
                                    </p:anim>
                                    <p:anim calcmode="lin" valueType="num">
                                      <p:cBhvr>
                                        <p:cTn id="56" dur="250" decel="50000" fill="hold">
                                          <p:stCondLst>
                                            <p:cond delay="0"/>
                                          </p:stCondLst>
                                        </p:cTn>
                                        <p:tgtEl>
                                          <p:spTgt spid="35">
                                            <p:txEl>
                                              <p:pRg st="0" end="0"/>
                                            </p:txEl>
                                          </p:spTgt>
                                        </p:tgtEl>
                                        <p:attrNameLst>
                                          <p:attrName>ppt_x</p:attrName>
                                        </p:attrNameLst>
                                      </p:cBhvr>
                                      <p:tavLst>
                                        <p:tav tm="0">
                                          <p:val>
                                            <p:strVal val="#ppt_x+.4"/>
                                          </p:val>
                                        </p:tav>
                                        <p:tav tm="100000">
                                          <p:val>
                                            <p:strVal val="#ppt_x"/>
                                          </p:val>
                                        </p:tav>
                                      </p:tavLst>
                                    </p:anim>
                                    <p:anim calcmode="lin" valueType="num">
                                      <p:cBhvr>
                                        <p:cTn id="57" dur="250" decel="50000" fill="hold">
                                          <p:stCondLst>
                                            <p:cond delay="0"/>
                                          </p:stCondLst>
                                        </p:cTn>
                                        <p:tgtEl>
                                          <p:spTgt spid="35">
                                            <p:txEl>
                                              <p:pRg st="0" end="0"/>
                                            </p:txEl>
                                          </p:spTgt>
                                        </p:tgtEl>
                                        <p:attrNameLst>
                                          <p:attrName>ppt_y</p:attrName>
                                        </p:attrNameLst>
                                      </p:cBhvr>
                                      <p:tavLst>
                                        <p:tav tm="0">
                                          <p:val>
                                            <p:strVal val="#ppt_y-.2"/>
                                          </p:val>
                                        </p:tav>
                                        <p:tav tm="100000">
                                          <p:val>
                                            <p:strVal val="#ppt_y+.1"/>
                                          </p:val>
                                        </p:tav>
                                      </p:tavLst>
                                    </p:anim>
                                    <p:anim calcmode="lin" valueType="num">
                                      <p:cBhvr>
                                        <p:cTn id="58" dur="250" accel="50000" fill="hold">
                                          <p:stCondLst>
                                            <p:cond delay="250"/>
                                          </p:stCondLst>
                                        </p:cTn>
                                        <p:tgtEl>
                                          <p:spTgt spid="35">
                                            <p:txEl>
                                              <p:pRg st="0" end="0"/>
                                            </p:txEl>
                                          </p:spTgt>
                                        </p:tgtEl>
                                        <p:attrNameLst>
                                          <p:attrName>ppt_y</p:attrName>
                                        </p:attrNameLst>
                                      </p:cBhvr>
                                      <p:tavLst>
                                        <p:tav tm="0">
                                          <p:val>
                                            <p:strVal val="#ppt_y+.1"/>
                                          </p:val>
                                        </p:tav>
                                        <p:tav tm="100000">
                                          <p:val>
                                            <p:strVal val="#ppt_y"/>
                                          </p:val>
                                        </p:tav>
                                      </p:tavLst>
                                    </p:anim>
                                    <p:animEffect transition="in" filter="fade">
                                      <p:cBhvr>
                                        <p:cTn id="59" dur="500" decel="50000">
                                          <p:stCondLst>
                                            <p:cond delay="0"/>
                                          </p:stCondLst>
                                        </p:cTn>
                                        <p:tgtEl>
                                          <p:spTgt spid="35">
                                            <p:txEl>
                                              <p:pRg st="0" end="0"/>
                                            </p:txEl>
                                          </p:spTgt>
                                        </p:tgtEl>
                                      </p:cBhvr>
                                    </p:animEffect>
                                  </p:childTnLst>
                                </p:cTn>
                              </p:par>
                            </p:childTnLst>
                          </p:cTn>
                        </p:par>
                        <p:par>
                          <p:cTn id="60" fill="hold">
                            <p:stCondLst>
                              <p:cond delay="2500"/>
                            </p:stCondLst>
                            <p:childTnLst>
                              <p:par>
                                <p:cTn id="61" presetID="25" presetClass="entr" presetSubtype="0" fill="hold" nodeType="afterEffect">
                                  <p:stCondLst>
                                    <p:cond delay="0"/>
                                  </p:stCondLst>
                                  <p:childTnLst>
                                    <p:set>
                                      <p:cBhvr>
                                        <p:cTn id="62" dur="1" fill="hold">
                                          <p:stCondLst>
                                            <p:cond delay="0"/>
                                          </p:stCondLst>
                                        </p:cTn>
                                        <p:tgtEl>
                                          <p:spTgt spid="36">
                                            <p:txEl>
                                              <p:pRg st="0" end="0"/>
                                            </p:txEl>
                                          </p:spTgt>
                                        </p:tgtEl>
                                        <p:attrNameLst>
                                          <p:attrName>style.visibility</p:attrName>
                                        </p:attrNameLst>
                                      </p:cBhvr>
                                      <p:to>
                                        <p:strVal val="visible"/>
                                      </p:to>
                                    </p:set>
                                    <p:anim calcmode="lin" valueType="num">
                                      <p:cBhvr>
                                        <p:cTn id="63" dur="250" decel="50000" fill="hold">
                                          <p:stCondLst>
                                            <p:cond delay="0"/>
                                          </p:stCondLst>
                                        </p:cTn>
                                        <p:tgtEl>
                                          <p:spTgt spid="36">
                                            <p:txEl>
                                              <p:pRg st="0" end="0"/>
                                            </p:txEl>
                                          </p:spTgt>
                                        </p:tgtEl>
                                        <p:attrNameLst>
                                          <p:attrName>style.rotation</p:attrName>
                                        </p:attrNameLst>
                                      </p:cBhvr>
                                      <p:tavLst>
                                        <p:tav tm="0">
                                          <p:val>
                                            <p:fltVal val="-90"/>
                                          </p:val>
                                        </p:tav>
                                        <p:tav tm="100000">
                                          <p:val>
                                            <p:fltVal val="0"/>
                                          </p:val>
                                        </p:tav>
                                      </p:tavLst>
                                    </p:anim>
                                    <p:anim calcmode="lin" valueType="num">
                                      <p:cBhvr>
                                        <p:cTn id="64" dur="250" decel="50000" fill="hold">
                                          <p:stCondLst>
                                            <p:cond delay="0"/>
                                          </p:stCondLst>
                                        </p:cTn>
                                        <p:tgtEl>
                                          <p:spTgt spid="36">
                                            <p:txEl>
                                              <p:pRg st="0" end="0"/>
                                            </p:txEl>
                                          </p:spTgt>
                                        </p:tgtEl>
                                        <p:attrNameLst>
                                          <p:attrName>ppt_w</p:attrName>
                                        </p:attrNameLst>
                                      </p:cBhvr>
                                      <p:tavLst>
                                        <p:tav tm="0">
                                          <p:val>
                                            <p:strVal val="#ppt_w"/>
                                          </p:val>
                                        </p:tav>
                                        <p:tav tm="100000">
                                          <p:val>
                                            <p:strVal val="#ppt_w*.05"/>
                                          </p:val>
                                        </p:tav>
                                      </p:tavLst>
                                    </p:anim>
                                    <p:anim calcmode="lin" valueType="num">
                                      <p:cBhvr>
                                        <p:cTn id="65" dur="250" accel="50000" fill="hold">
                                          <p:stCondLst>
                                            <p:cond delay="250"/>
                                          </p:stCondLst>
                                        </p:cTn>
                                        <p:tgtEl>
                                          <p:spTgt spid="36">
                                            <p:txEl>
                                              <p:pRg st="0" end="0"/>
                                            </p:txEl>
                                          </p:spTgt>
                                        </p:tgtEl>
                                        <p:attrNameLst>
                                          <p:attrName>ppt_w</p:attrName>
                                        </p:attrNameLst>
                                      </p:cBhvr>
                                      <p:tavLst>
                                        <p:tav tm="0">
                                          <p:val>
                                            <p:strVal val="#ppt_w*.05"/>
                                          </p:val>
                                        </p:tav>
                                        <p:tav tm="100000">
                                          <p:val>
                                            <p:strVal val="#ppt_w"/>
                                          </p:val>
                                        </p:tav>
                                      </p:tavLst>
                                    </p:anim>
                                    <p:anim calcmode="lin" valueType="num">
                                      <p:cBhvr>
                                        <p:cTn id="66" dur="500" fill="hold"/>
                                        <p:tgtEl>
                                          <p:spTgt spid="36">
                                            <p:txEl>
                                              <p:pRg st="0" end="0"/>
                                            </p:txEl>
                                          </p:spTgt>
                                        </p:tgtEl>
                                        <p:attrNameLst>
                                          <p:attrName>ppt_h</p:attrName>
                                        </p:attrNameLst>
                                      </p:cBhvr>
                                      <p:tavLst>
                                        <p:tav tm="0">
                                          <p:val>
                                            <p:strVal val="#ppt_h"/>
                                          </p:val>
                                        </p:tav>
                                        <p:tav tm="100000">
                                          <p:val>
                                            <p:strVal val="#ppt_h"/>
                                          </p:val>
                                        </p:tav>
                                      </p:tavLst>
                                    </p:anim>
                                    <p:anim calcmode="lin" valueType="num">
                                      <p:cBhvr>
                                        <p:cTn id="67" dur="250" decel="50000" fill="hold">
                                          <p:stCondLst>
                                            <p:cond delay="0"/>
                                          </p:stCondLst>
                                        </p:cTn>
                                        <p:tgtEl>
                                          <p:spTgt spid="36">
                                            <p:txEl>
                                              <p:pRg st="0" end="0"/>
                                            </p:txEl>
                                          </p:spTgt>
                                        </p:tgtEl>
                                        <p:attrNameLst>
                                          <p:attrName>ppt_x</p:attrName>
                                        </p:attrNameLst>
                                      </p:cBhvr>
                                      <p:tavLst>
                                        <p:tav tm="0">
                                          <p:val>
                                            <p:strVal val="#ppt_x+.4"/>
                                          </p:val>
                                        </p:tav>
                                        <p:tav tm="100000">
                                          <p:val>
                                            <p:strVal val="#ppt_x"/>
                                          </p:val>
                                        </p:tav>
                                      </p:tavLst>
                                    </p:anim>
                                    <p:anim calcmode="lin" valueType="num">
                                      <p:cBhvr>
                                        <p:cTn id="68" dur="250" decel="50000" fill="hold">
                                          <p:stCondLst>
                                            <p:cond delay="0"/>
                                          </p:stCondLst>
                                        </p:cTn>
                                        <p:tgtEl>
                                          <p:spTgt spid="36">
                                            <p:txEl>
                                              <p:pRg st="0" end="0"/>
                                            </p:txEl>
                                          </p:spTgt>
                                        </p:tgtEl>
                                        <p:attrNameLst>
                                          <p:attrName>ppt_y</p:attrName>
                                        </p:attrNameLst>
                                      </p:cBhvr>
                                      <p:tavLst>
                                        <p:tav tm="0">
                                          <p:val>
                                            <p:strVal val="#ppt_y-.2"/>
                                          </p:val>
                                        </p:tav>
                                        <p:tav tm="100000">
                                          <p:val>
                                            <p:strVal val="#ppt_y+.1"/>
                                          </p:val>
                                        </p:tav>
                                      </p:tavLst>
                                    </p:anim>
                                    <p:anim calcmode="lin" valueType="num">
                                      <p:cBhvr>
                                        <p:cTn id="69" dur="250" accel="50000" fill="hold">
                                          <p:stCondLst>
                                            <p:cond delay="250"/>
                                          </p:stCondLst>
                                        </p:cTn>
                                        <p:tgtEl>
                                          <p:spTgt spid="36">
                                            <p:txEl>
                                              <p:pRg st="0" end="0"/>
                                            </p:txEl>
                                          </p:spTgt>
                                        </p:tgtEl>
                                        <p:attrNameLst>
                                          <p:attrName>ppt_y</p:attrName>
                                        </p:attrNameLst>
                                      </p:cBhvr>
                                      <p:tavLst>
                                        <p:tav tm="0">
                                          <p:val>
                                            <p:strVal val="#ppt_y+.1"/>
                                          </p:val>
                                        </p:tav>
                                        <p:tav tm="100000">
                                          <p:val>
                                            <p:strVal val="#ppt_y"/>
                                          </p:val>
                                        </p:tav>
                                      </p:tavLst>
                                    </p:anim>
                                    <p:animEffect transition="in" filter="fade">
                                      <p:cBhvr>
                                        <p:cTn id="70" dur="500" decel="50000">
                                          <p:stCondLst>
                                            <p:cond delay="0"/>
                                          </p:stCondLst>
                                        </p:cTn>
                                        <p:tgtEl>
                                          <p:spTgt spid="36">
                                            <p:txEl>
                                              <p:pRg st="0" end="0"/>
                                            </p:txEl>
                                          </p:spTgt>
                                        </p:tgtEl>
                                      </p:cBhvr>
                                    </p:animEffect>
                                  </p:childTnLst>
                                </p:cTn>
                              </p:par>
                            </p:childTnLst>
                          </p:cTn>
                        </p:par>
                        <p:par>
                          <p:cTn id="71" fill="hold">
                            <p:stCondLst>
                              <p:cond delay="3000"/>
                            </p:stCondLst>
                            <p:childTnLst>
                              <p:par>
                                <p:cTn id="72" presetID="25" presetClass="entr" presetSubtype="0" fill="hold" nodeType="afterEffect">
                                  <p:stCondLst>
                                    <p:cond delay="0"/>
                                  </p:stCondLst>
                                  <p:childTnLst>
                                    <p:set>
                                      <p:cBhvr>
                                        <p:cTn id="73" dur="1" fill="hold">
                                          <p:stCondLst>
                                            <p:cond delay="0"/>
                                          </p:stCondLst>
                                        </p:cTn>
                                        <p:tgtEl>
                                          <p:spTgt spid="27">
                                            <p:txEl>
                                              <p:pRg st="0" end="0"/>
                                            </p:txEl>
                                          </p:spTgt>
                                        </p:tgtEl>
                                        <p:attrNameLst>
                                          <p:attrName>style.visibility</p:attrName>
                                        </p:attrNameLst>
                                      </p:cBhvr>
                                      <p:to>
                                        <p:strVal val="visible"/>
                                      </p:to>
                                    </p:set>
                                    <p:anim calcmode="lin" valueType="num">
                                      <p:cBhvr>
                                        <p:cTn id="74" dur="250" decel="50000" fill="hold">
                                          <p:stCondLst>
                                            <p:cond delay="0"/>
                                          </p:stCondLst>
                                        </p:cTn>
                                        <p:tgtEl>
                                          <p:spTgt spid="27">
                                            <p:txEl>
                                              <p:pRg st="0" end="0"/>
                                            </p:txEl>
                                          </p:spTgt>
                                        </p:tgtEl>
                                        <p:attrNameLst>
                                          <p:attrName>style.rotation</p:attrName>
                                        </p:attrNameLst>
                                      </p:cBhvr>
                                      <p:tavLst>
                                        <p:tav tm="0">
                                          <p:val>
                                            <p:fltVal val="-90"/>
                                          </p:val>
                                        </p:tav>
                                        <p:tav tm="100000">
                                          <p:val>
                                            <p:fltVal val="0"/>
                                          </p:val>
                                        </p:tav>
                                      </p:tavLst>
                                    </p:anim>
                                    <p:anim calcmode="lin" valueType="num">
                                      <p:cBhvr>
                                        <p:cTn id="75" dur="250" decel="50000" fill="hold">
                                          <p:stCondLst>
                                            <p:cond delay="0"/>
                                          </p:stCondLst>
                                        </p:cTn>
                                        <p:tgtEl>
                                          <p:spTgt spid="27">
                                            <p:txEl>
                                              <p:pRg st="0" end="0"/>
                                            </p:txEl>
                                          </p:spTgt>
                                        </p:tgtEl>
                                        <p:attrNameLst>
                                          <p:attrName>ppt_w</p:attrName>
                                        </p:attrNameLst>
                                      </p:cBhvr>
                                      <p:tavLst>
                                        <p:tav tm="0">
                                          <p:val>
                                            <p:strVal val="#ppt_w"/>
                                          </p:val>
                                        </p:tav>
                                        <p:tav tm="100000">
                                          <p:val>
                                            <p:strVal val="#ppt_w*.05"/>
                                          </p:val>
                                        </p:tav>
                                      </p:tavLst>
                                    </p:anim>
                                    <p:anim calcmode="lin" valueType="num">
                                      <p:cBhvr>
                                        <p:cTn id="76" dur="250" accel="50000" fill="hold">
                                          <p:stCondLst>
                                            <p:cond delay="250"/>
                                          </p:stCondLst>
                                        </p:cTn>
                                        <p:tgtEl>
                                          <p:spTgt spid="27">
                                            <p:txEl>
                                              <p:pRg st="0" end="0"/>
                                            </p:txEl>
                                          </p:spTgt>
                                        </p:tgtEl>
                                        <p:attrNameLst>
                                          <p:attrName>ppt_w</p:attrName>
                                        </p:attrNameLst>
                                      </p:cBhvr>
                                      <p:tavLst>
                                        <p:tav tm="0">
                                          <p:val>
                                            <p:strVal val="#ppt_w*.05"/>
                                          </p:val>
                                        </p:tav>
                                        <p:tav tm="100000">
                                          <p:val>
                                            <p:strVal val="#ppt_w"/>
                                          </p:val>
                                        </p:tav>
                                      </p:tavLst>
                                    </p:anim>
                                    <p:anim calcmode="lin" valueType="num">
                                      <p:cBhvr>
                                        <p:cTn id="77" dur="500" fill="hold"/>
                                        <p:tgtEl>
                                          <p:spTgt spid="27">
                                            <p:txEl>
                                              <p:pRg st="0" end="0"/>
                                            </p:txEl>
                                          </p:spTgt>
                                        </p:tgtEl>
                                        <p:attrNameLst>
                                          <p:attrName>ppt_h</p:attrName>
                                        </p:attrNameLst>
                                      </p:cBhvr>
                                      <p:tavLst>
                                        <p:tav tm="0">
                                          <p:val>
                                            <p:strVal val="#ppt_h"/>
                                          </p:val>
                                        </p:tav>
                                        <p:tav tm="100000">
                                          <p:val>
                                            <p:strVal val="#ppt_h"/>
                                          </p:val>
                                        </p:tav>
                                      </p:tavLst>
                                    </p:anim>
                                    <p:anim calcmode="lin" valueType="num">
                                      <p:cBhvr>
                                        <p:cTn id="78" dur="250" decel="50000" fill="hold">
                                          <p:stCondLst>
                                            <p:cond delay="0"/>
                                          </p:stCondLst>
                                        </p:cTn>
                                        <p:tgtEl>
                                          <p:spTgt spid="27">
                                            <p:txEl>
                                              <p:pRg st="0" end="0"/>
                                            </p:txEl>
                                          </p:spTgt>
                                        </p:tgtEl>
                                        <p:attrNameLst>
                                          <p:attrName>ppt_x</p:attrName>
                                        </p:attrNameLst>
                                      </p:cBhvr>
                                      <p:tavLst>
                                        <p:tav tm="0">
                                          <p:val>
                                            <p:strVal val="#ppt_x+.4"/>
                                          </p:val>
                                        </p:tav>
                                        <p:tav tm="100000">
                                          <p:val>
                                            <p:strVal val="#ppt_x"/>
                                          </p:val>
                                        </p:tav>
                                      </p:tavLst>
                                    </p:anim>
                                    <p:anim calcmode="lin" valueType="num">
                                      <p:cBhvr>
                                        <p:cTn id="79" dur="250" decel="50000" fill="hold">
                                          <p:stCondLst>
                                            <p:cond delay="0"/>
                                          </p:stCondLst>
                                        </p:cTn>
                                        <p:tgtEl>
                                          <p:spTgt spid="27">
                                            <p:txEl>
                                              <p:pRg st="0" end="0"/>
                                            </p:txEl>
                                          </p:spTgt>
                                        </p:tgtEl>
                                        <p:attrNameLst>
                                          <p:attrName>ppt_y</p:attrName>
                                        </p:attrNameLst>
                                      </p:cBhvr>
                                      <p:tavLst>
                                        <p:tav tm="0">
                                          <p:val>
                                            <p:strVal val="#ppt_y-.2"/>
                                          </p:val>
                                        </p:tav>
                                        <p:tav tm="100000">
                                          <p:val>
                                            <p:strVal val="#ppt_y+.1"/>
                                          </p:val>
                                        </p:tav>
                                      </p:tavLst>
                                    </p:anim>
                                    <p:anim calcmode="lin" valueType="num">
                                      <p:cBhvr>
                                        <p:cTn id="80" dur="250" accel="50000" fill="hold">
                                          <p:stCondLst>
                                            <p:cond delay="250"/>
                                          </p:stCondLst>
                                        </p:cTn>
                                        <p:tgtEl>
                                          <p:spTgt spid="27">
                                            <p:txEl>
                                              <p:pRg st="0" end="0"/>
                                            </p:txEl>
                                          </p:spTgt>
                                        </p:tgtEl>
                                        <p:attrNameLst>
                                          <p:attrName>ppt_y</p:attrName>
                                        </p:attrNameLst>
                                      </p:cBhvr>
                                      <p:tavLst>
                                        <p:tav tm="0">
                                          <p:val>
                                            <p:strVal val="#ppt_y+.1"/>
                                          </p:val>
                                        </p:tav>
                                        <p:tav tm="100000">
                                          <p:val>
                                            <p:strVal val="#ppt_y"/>
                                          </p:val>
                                        </p:tav>
                                      </p:tavLst>
                                    </p:anim>
                                    <p:animEffect transition="in" filter="fade">
                                      <p:cBhvr>
                                        <p:cTn id="81" dur="500" decel="50000">
                                          <p:stCondLst>
                                            <p:cond delay="0"/>
                                          </p:stCondLst>
                                        </p:cTn>
                                        <p:tgtEl>
                                          <p:spTgt spid="27">
                                            <p:txEl>
                                              <p:pRg st="0" end="0"/>
                                            </p:txEl>
                                          </p:spTgt>
                                        </p:tgtEl>
                                      </p:cBhvr>
                                    </p:animEffect>
                                  </p:childTnLst>
                                </p:cTn>
                              </p:par>
                            </p:childTnLst>
                          </p:cTn>
                        </p:par>
                        <p:par>
                          <p:cTn id="82" fill="hold">
                            <p:stCondLst>
                              <p:cond delay="3500"/>
                            </p:stCondLst>
                            <p:childTnLst>
                              <p:par>
                                <p:cTn id="83" presetID="25" presetClass="entr" presetSubtype="0" fill="hold" nodeType="afterEffect">
                                  <p:stCondLst>
                                    <p:cond delay="0"/>
                                  </p:stCondLst>
                                  <p:childTnLst>
                                    <p:set>
                                      <p:cBhvr>
                                        <p:cTn id="84" dur="1" fill="hold">
                                          <p:stCondLst>
                                            <p:cond delay="0"/>
                                          </p:stCondLst>
                                        </p:cTn>
                                        <p:tgtEl>
                                          <p:spTgt spid="28">
                                            <p:txEl>
                                              <p:pRg st="0" end="0"/>
                                            </p:txEl>
                                          </p:spTgt>
                                        </p:tgtEl>
                                        <p:attrNameLst>
                                          <p:attrName>style.visibility</p:attrName>
                                        </p:attrNameLst>
                                      </p:cBhvr>
                                      <p:to>
                                        <p:strVal val="visible"/>
                                      </p:to>
                                    </p:set>
                                    <p:anim calcmode="lin" valueType="num">
                                      <p:cBhvr>
                                        <p:cTn id="85" dur="250" decel="50000" fill="hold">
                                          <p:stCondLst>
                                            <p:cond delay="0"/>
                                          </p:stCondLst>
                                        </p:cTn>
                                        <p:tgtEl>
                                          <p:spTgt spid="28">
                                            <p:txEl>
                                              <p:pRg st="0" end="0"/>
                                            </p:txEl>
                                          </p:spTgt>
                                        </p:tgtEl>
                                        <p:attrNameLst>
                                          <p:attrName>style.rotation</p:attrName>
                                        </p:attrNameLst>
                                      </p:cBhvr>
                                      <p:tavLst>
                                        <p:tav tm="0">
                                          <p:val>
                                            <p:fltVal val="-90"/>
                                          </p:val>
                                        </p:tav>
                                        <p:tav tm="100000">
                                          <p:val>
                                            <p:fltVal val="0"/>
                                          </p:val>
                                        </p:tav>
                                      </p:tavLst>
                                    </p:anim>
                                    <p:anim calcmode="lin" valueType="num">
                                      <p:cBhvr>
                                        <p:cTn id="86" dur="250" decel="50000" fill="hold">
                                          <p:stCondLst>
                                            <p:cond delay="0"/>
                                          </p:stCondLst>
                                        </p:cTn>
                                        <p:tgtEl>
                                          <p:spTgt spid="28">
                                            <p:txEl>
                                              <p:pRg st="0" end="0"/>
                                            </p:txEl>
                                          </p:spTgt>
                                        </p:tgtEl>
                                        <p:attrNameLst>
                                          <p:attrName>ppt_w</p:attrName>
                                        </p:attrNameLst>
                                      </p:cBhvr>
                                      <p:tavLst>
                                        <p:tav tm="0">
                                          <p:val>
                                            <p:strVal val="#ppt_w"/>
                                          </p:val>
                                        </p:tav>
                                        <p:tav tm="100000">
                                          <p:val>
                                            <p:strVal val="#ppt_w*.05"/>
                                          </p:val>
                                        </p:tav>
                                      </p:tavLst>
                                    </p:anim>
                                    <p:anim calcmode="lin" valueType="num">
                                      <p:cBhvr>
                                        <p:cTn id="87" dur="250" accel="50000" fill="hold">
                                          <p:stCondLst>
                                            <p:cond delay="250"/>
                                          </p:stCondLst>
                                        </p:cTn>
                                        <p:tgtEl>
                                          <p:spTgt spid="28">
                                            <p:txEl>
                                              <p:pRg st="0" end="0"/>
                                            </p:txEl>
                                          </p:spTgt>
                                        </p:tgtEl>
                                        <p:attrNameLst>
                                          <p:attrName>ppt_w</p:attrName>
                                        </p:attrNameLst>
                                      </p:cBhvr>
                                      <p:tavLst>
                                        <p:tav tm="0">
                                          <p:val>
                                            <p:strVal val="#ppt_w*.05"/>
                                          </p:val>
                                        </p:tav>
                                        <p:tav tm="100000">
                                          <p:val>
                                            <p:strVal val="#ppt_w"/>
                                          </p:val>
                                        </p:tav>
                                      </p:tavLst>
                                    </p:anim>
                                    <p:anim calcmode="lin" valueType="num">
                                      <p:cBhvr>
                                        <p:cTn id="88" dur="500" fill="hold"/>
                                        <p:tgtEl>
                                          <p:spTgt spid="28">
                                            <p:txEl>
                                              <p:pRg st="0" end="0"/>
                                            </p:txEl>
                                          </p:spTgt>
                                        </p:tgtEl>
                                        <p:attrNameLst>
                                          <p:attrName>ppt_h</p:attrName>
                                        </p:attrNameLst>
                                      </p:cBhvr>
                                      <p:tavLst>
                                        <p:tav tm="0">
                                          <p:val>
                                            <p:strVal val="#ppt_h"/>
                                          </p:val>
                                        </p:tav>
                                        <p:tav tm="100000">
                                          <p:val>
                                            <p:strVal val="#ppt_h"/>
                                          </p:val>
                                        </p:tav>
                                      </p:tavLst>
                                    </p:anim>
                                    <p:anim calcmode="lin" valueType="num">
                                      <p:cBhvr>
                                        <p:cTn id="89" dur="250" decel="50000" fill="hold">
                                          <p:stCondLst>
                                            <p:cond delay="0"/>
                                          </p:stCondLst>
                                        </p:cTn>
                                        <p:tgtEl>
                                          <p:spTgt spid="28">
                                            <p:txEl>
                                              <p:pRg st="0" end="0"/>
                                            </p:txEl>
                                          </p:spTgt>
                                        </p:tgtEl>
                                        <p:attrNameLst>
                                          <p:attrName>ppt_x</p:attrName>
                                        </p:attrNameLst>
                                      </p:cBhvr>
                                      <p:tavLst>
                                        <p:tav tm="0">
                                          <p:val>
                                            <p:strVal val="#ppt_x+.4"/>
                                          </p:val>
                                        </p:tav>
                                        <p:tav tm="100000">
                                          <p:val>
                                            <p:strVal val="#ppt_x"/>
                                          </p:val>
                                        </p:tav>
                                      </p:tavLst>
                                    </p:anim>
                                    <p:anim calcmode="lin" valueType="num">
                                      <p:cBhvr>
                                        <p:cTn id="90" dur="250" decel="50000" fill="hold">
                                          <p:stCondLst>
                                            <p:cond delay="0"/>
                                          </p:stCondLst>
                                        </p:cTn>
                                        <p:tgtEl>
                                          <p:spTgt spid="28">
                                            <p:txEl>
                                              <p:pRg st="0" end="0"/>
                                            </p:txEl>
                                          </p:spTgt>
                                        </p:tgtEl>
                                        <p:attrNameLst>
                                          <p:attrName>ppt_y</p:attrName>
                                        </p:attrNameLst>
                                      </p:cBhvr>
                                      <p:tavLst>
                                        <p:tav tm="0">
                                          <p:val>
                                            <p:strVal val="#ppt_y-.2"/>
                                          </p:val>
                                        </p:tav>
                                        <p:tav tm="100000">
                                          <p:val>
                                            <p:strVal val="#ppt_y+.1"/>
                                          </p:val>
                                        </p:tav>
                                      </p:tavLst>
                                    </p:anim>
                                    <p:anim calcmode="lin" valueType="num">
                                      <p:cBhvr>
                                        <p:cTn id="91" dur="250" accel="50000" fill="hold">
                                          <p:stCondLst>
                                            <p:cond delay="250"/>
                                          </p:stCondLst>
                                        </p:cTn>
                                        <p:tgtEl>
                                          <p:spTgt spid="28">
                                            <p:txEl>
                                              <p:pRg st="0" end="0"/>
                                            </p:txEl>
                                          </p:spTgt>
                                        </p:tgtEl>
                                        <p:attrNameLst>
                                          <p:attrName>ppt_y</p:attrName>
                                        </p:attrNameLst>
                                      </p:cBhvr>
                                      <p:tavLst>
                                        <p:tav tm="0">
                                          <p:val>
                                            <p:strVal val="#ppt_y+.1"/>
                                          </p:val>
                                        </p:tav>
                                        <p:tav tm="100000">
                                          <p:val>
                                            <p:strVal val="#ppt_y"/>
                                          </p:val>
                                        </p:tav>
                                      </p:tavLst>
                                    </p:anim>
                                    <p:animEffect transition="in" filter="fade">
                                      <p:cBhvr>
                                        <p:cTn id="92" dur="500" decel="50000">
                                          <p:stCondLst>
                                            <p:cond delay="0"/>
                                          </p:stCondLst>
                                        </p:cTn>
                                        <p:tgtEl>
                                          <p:spTgt spid="28">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xit" presetSubtype="4" fill="hold" grpId="1" nodeType="clickEffect">
                                  <p:stCondLst>
                                    <p:cond delay="0"/>
                                  </p:stCondLst>
                                  <p:childTnLst>
                                    <p:anim calcmode="lin" valueType="num">
                                      <p:cBhvr additive="base">
                                        <p:cTn id="96" dur="500"/>
                                        <p:tgtEl>
                                          <p:spTgt spid="2"/>
                                        </p:tgtEl>
                                        <p:attrNameLst>
                                          <p:attrName>ppt_x</p:attrName>
                                        </p:attrNameLst>
                                      </p:cBhvr>
                                      <p:tavLst>
                                        <p:tav tm="0">
                                          <p:val>
                                            <p:strVal val="ppt_x"/>
                                          </p:val>
                                        </p:tav>
                                        <p:tav tm="100000">
                                          <p:val>
                                            <p:strVal val="ppt_x"/>
                                          </p:val>
                                        </p:tav>
                                      </p:tavLst>
                                    </p:anim>
                                    <p:anim calcmode="lin" valueType="num">
                                      <p:cBhvr additive="base">
                                        <p:cTn id="97" dur="500"/>
                                        <p:tgtEl>
                                          <p:spTgt spid="2"/>
                                        </p:tgtEl>
                                        <p:attrNameLst>
                                          <p:attrName>ppt_y</p:attrName>
                                        </p:attrNameLst>
                                      </p:cBhvr>
                                      <p:tavLst>
                                        <p:tav tm="0">
                                          <p:val>
                                            <p:strVal val="ppt_y"/>
                                          </p:val>
                                        </p:tav>
                                        <p:tav tm="100000">
                                          <p:val>
                                            <p:strVal val="1+ppt_h/2"/>
                                          </p:val>
                                        </p:tav>
                                      </p:tavLst>
                                    </p:anim>
                                    <p:set>
                                      <p:cBhvr>
                                        <p:cTn id="98" dur="1" fill="hold">
                                          <p:stCondLst>
                                            <p:cond delay="499"/>
                                          </p:stCondLst>
                                        </p:cTn>
                                        <p:tgtEl>
                                          <p:spTgt spid="2"/>
                                        </p:tgtEl>
                                        <p:attrNameLst>
                                          <p:attrName>style.visibility</p:attrName>
                                        </p:attrNameLst>
                                      </p:cBhvr>
                                      <p:to>
                                        <p:strVal val="hidden"/>
                                      </p:to>
                                    </p:se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grpId="0" nodeType="clickEffect">
                                  <p:stCondLst>
                                    <p:cond delay="0"/>
                                  </p:stCondLst>
                                  <p:childTnLst>
                                    <p:set>
                                      <p:cBhvr>
                                        <p:cTn id="102" dur="1" fill="hold">
                                          <p:stCondLst>
                                            <p:cond delay="0"/>
                                          </p:stCondLst>
                                        </p:cTn>
                                        <p:tgtEl>
                                          <p:spTgt spid="3">
                                            <p:txEl>
                                              <p:pRg st="1" end="1"/>
                                            </p:txEl>
                                          </p:spTgt>
                                        </p:tgtEl>
                                        <p:attrNameLst>
                                          <p:attrName>style.visibility</p:attrName>
                                        </p:attrNameLst>
                                      </p:cBhvr>
                                      <p:to>
                                        <p:strVal val="visible"/>
                                      </p:to>
                                    </p:set>
                                    <p:anim calcmode="lin" valueType="num">
                                      <p:cBhvr>
                                        <p:cTn id="103"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106"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3">
                                            <p:txEl>
                                              <p:pRg st="1" end="1"/>
                                            </p:txEl>
                                          </p:spTgt>
                                        </p:tgtEl>
                                      </p:cBhvr>
                                    </p:animEffect>
                                  </p:childTnLst>
                                </p:cTn>
                              </p:par>
                            </p:childTnLst>
                          </p:cTn>
                        </p:par>
                      </p:childTnLst>
                    </p:cTn>
                  </p:par>
                  <p:par>
                    <p:cTn id="111" fill="hold">
                      <p:stCondLst>
                        <p:cond delay="indefinite"/>
                      </p:stCondLst>
                      <p:childTnLst>
                        <p:par>
                          <p:cTn id="112" fill="hold">
                            <p:stCondLst>
                              <p:cond delay="0"/>
                            </p:stCondLst>
                            <p:childTnLst>
                              <p:par>
                                <p:cTn id="113" presetID="25" presetClass="entr" presetSubtype="0" fill="hold" nodeType="clickEffect">
                                  <p:stCondLst>
                                    <p:cond delay="0"/>
                                  </p:stCondLst>
                                  <p:childTnLst>
                                    <p:set>
                                      <p:cBhvr>
                                        <p:cTn id="114" dur="1" fill="hold">
                                          <p:stCondLst>
                                            <p:cond delay="0"/>
                                          </p:stCondLst>
                                        </p:cTn>
                                        <p:tgtEl>
                                          <p:spTgt spid="11">
                                            <p:txEl>
                                              <p:pRg st="0" end="0"/>
                                            </p:txEl>
                                          </p:spTgt>
                                        </p:tgtEl>
                                        <p:attrNameLst>
                                          <p:attrName>style.visibility</p:attrName>
                                        </p:attrNameLst>
                                      </p:cBhvr>
                                      <p:to>
                                        <p:strVal val="visible"/>
                                      </p:to>
                                    </p:set>
                                    <p:anim calcmode="lin" valueType="num">
                                      <p:cBhvr>
                                        <p:cTn id="115" dur="500" decel="50000" fill="hold">
                                          <p:stCondLst>
                                            <p:cond delay="0"/>
                                          </p:stCondLst>
                                        </p:cTn>
                                        <p:tgtEl>
                                          <p:spTgt spid="11">
                                            <p:txEl>
                                              <p:pRg st="0" end="0"/>
                                            </p:txEl>
                                          </p:spTgt>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11">
                                            <p:txEl>
                                              <p:pRg st="0" end="0"/>
                                            </p:txEl>
                                          </p:spTgt>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11">
                                            <p:txEl>
                                              <p:pRg st="0" end="0"/>
                                            </p:txEl>
                                          </p:spTgt>
                                        </p:tgtEl>
                                        <p:attrNameLst>
                                          <p:attrName>ppt_w</p:attrName>
                                        </p:attrNameLst>
                                      </p:cBhvr>
                                      <p:tavLst>
                                        <p:tav tm="0">
                                          <p:val>
                                            <p:strVal val="#ppt_w*.05"/>
                                          </p:val>
                                        </p:tav>
                                        <p:tav tm="100000">
                                          <p:val>
                                            <p:strVal val="#ppt_w"/>
                                          </p:val>
                                        </p:tav>
                                      </p:tavLst>
                                    </p:anim>
                                    <p:anim calcmode="lin" valueType="num">
                                      <p:cBhvr>
                                        <p:cTn id="118" dur="1000" fill="hold"/>
                                        <p:tgtEl>
                                          <p:spTgt spid="11">
                                            <p:txEl>
                                              <p:pRg st="0" end="0"/>
                                            </p:txEl>
                                          </p:spTgt>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11">
                                            <p:txEl>
                                              <p:pRg st="0" end="0"/>
                                            </p:txEl>
                                          </p:spTgt>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11">
                                            <p:txEl>
                                              <p:pRg st="0" end="0"/>
                                            </p:txEl>
                                          </p:spTgt>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11">
                                            <p:txEl>
                                              <p:pRg st="0" end="0"/>
                                            </p:txEl>
                                          </p:spTgt>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11">
                                            <p:txEl>
                                              <p:pRg st="0" end="0"/>
                                            </p:txEl>
                                          </p:spTgt>
                                        </p:tgtEl>
                                      </p:cBhvr>
                                    </p:animEffect>
                                  </p:childTnLst>
                                </p:cTn>
                              </p:par>
                            </p:childTnLst>
                          </p:cTn>
                        </p:par>
                        <p:par>
                          <p:cTn id="123" fill="hold">
                            <p:stCondLst>
                              <p:cond delay="1000"/>
                            </p:stCondLst>
                            <p:childTnLst>
                              <p:par>
                                <p:cTn id="124" presetID="25" presetClass="entr" presetSubtype="0" fill="hold" nodeType="afterEffect">
                                  <p:stCondLst>
                                    <p:cond delay="0"/>
                                  </p:stCondLst>
                                  <p:childTnLst>
                                    <p:set>
                                      <p:cBhvr>
                                        <p:cTn id="125" dur="1" fill="hold">
                                          <p:stCondLst>
                                            <p:cond delay="0"/>
                                          </p:stCondLst>
                                        </p:cTn>
                                        <p:tgtEl>
                                          <p:spTgt spid="37">
                                            <p:txEl>
                                              <p:pRg st="0" end="0"/>
                                            </p:txEl>
                                          </p:spTgt>
                                        </p:tgtEl>
                                        <p:attrNameLst>
                                          <p:attrName>style.visibility</p:attrName>
                                        </p:attrNameLst>
                                      </p:cBhvr>
                                      <p:to>
                                        <p:strVal val="visible"/>
                                      </p:to>
                                    </p:set>
                                    <p:anim calcmode="lin" valueType="num">
                                      <p:cBhvr>
                                        <p:cTn id="126" dur="250" decel="50000" fill="hold">
                                          <p:stCondLst>
                                            <p:cond delay="0"/>
                                          </p:stCondLst>
                                        </p:cTn>
                                        <p:tgtEl>
                                          <p:spTgt spid="37">
                                            <p:txEl>
                                              <p:pRg st="0" end="0"/>
                                            </p:txEl>
                                          </p:spTgt>
                                        </p:tgtEl>
                                        <p:attrNameLst>
                                          <p:attrName>style.rotation</p:attrName>
                                        </p:attrNameLst>
                                      </p:cBhvr>
                                      <p:tavLst>
                                        <p:tav tm="0">
                                          <p:val>
                                            <p:fltVal val="-90"/>
                                          </p:val>
                                        </p:tav>
                                        <p:tav tm="100000">
                                          <p:val>
                                            <p:fltVal val="0"/>
                                          </p:val>
                                        </p:tav>
                                      </p:tavLst>
                                    </p:anim>
                                    <p:anim calcmode="lin" valueType="num">
                                      <p:cBhvr>
                                        <p:cTn id="127" dur="250" decel="50000" fill="hold">
                                          <p:stCondLst>
                                            <p:cond delay="0"/>
                                          </p:stCondLst>
                                        </p:cTn>
                                        <p:tgtEl>
                                          <p:spTgt spid="37">
                                            <p:txEl>
                                              <p:pRg st="0" end="0"/>
                                            </p:txEl>
                                          </p:spTgt>
                                        </p:tgtEl>
                                        <p:attrNameLst>
                                          <p:attrName>ppt_w</p:attrName>
                                        </p:attrNameLst>
                                      </p:cBhvr>
                                      <p:tavLst>
                                        <p:tav tm="0">
                                          <p:val>
                                            <p:strVal val="#ppt_w"/>
                                          </p:val>
                                        </p:tav>
                                        <p:tav tm="100000">
                                          <p:val>
                                            <p:strVal val="#ppt_w*.05"/>
                                          </p:val>
                                        </p:tav>
                                      </p:tavLst>
                                    </p:anim>
                                    <p:anim calcmode="lin" valueType="num">
                                      <p:cBhvr>
                                        <p:cTn id="128" dur="250" accel="50000" fill="hold">
                                          <p:stCondLst>
                                            <p:cond delay="250"/>
                                          </p:stCondLst>
                                        </p:cTn>
                                        <p:tgtEl>
                                          <p:spTgt spid="37">
                                            <p:txEl>
                                              <p:pRg st="0" end="0"/>
                                            </p:txEl>
                                          </p:spTgt>
                                        </p:tgtEl>
                                        <p:attrNameLst>
                                          <p:attrName>ppt_w</p:attrName>
                                        </p:attrNameLst>
                                      </p:cBhvr>
                                      <p:tavLst>
                                        <p:tav tm="0">
                                          <p:val>
                                            <p:strVal val="#ppt_w*.05"/>
                                          </p:val>
                                        </p:tav>
                                        <p:tav tm="100000">
                                          <p:val>
                                            <p:strVal val="#ppt_w"/>
                                          </p:val>
                                        </p:tav>
                                      </p:tavLst>
                                    </p:anim>
                                    <p:anim calcmode="lin" valueType="num">
                                      <p:cBhvr>
                                        <p:cTn id="129" dur="500" fill="hold"/>
                                        <p:tgtEl>
                                          <p:spTgt spid="37">
                                            <p:txEl>
                                              <p:pRg st="0" end="0"/>
                                            </p:txEl>
                                          </p:spTgt>
                                        </p:tgtEl>
                                        <p:attrNameLst>
                                          <p:attrName>ppt_h</p:attrName>
                                        </p:attrNameLst>
                                      </p:cBhvr>
                                      <p:tavLst>
                                        <p:tav tm="0">
                                          <p:val>
                                            <p:strVal val="#ppt_h"/>
                                          </p:val>
                                        </p:tav>
                                        <p:tav tm="100000">
                                          <p:val>
                                            <p:strVal val="#ppt_h"/>
                                          </p:val>
                                        </p:tav>
                                      </p:tavLst>
                                    </p:anim>
                                    <p:anim calcmode="lin" valueType="num">
                                      <p:cBhvr>
                                        <p:cTn id="130" dur="250" decel="50000" fill="hold">
                                          <p:stCondLst>
                                            <p:cond delay="0"/>
                                          </p:stCondLst>
                                        </p:cTn>
                                        <p:tgtEl>
                                          <p:spTgt spid="37">
                                            <p:txEl>
                                              <p:pRg st="0" end="0"/>
                                            </p:txEl>
                                          </p:spTgt>
                                        </p:tgtEl>
                                        <p:attrNameLst>
                                          <p:attrName>ppt_x</p:attrName>
                                        </p:attrNameLst>
                                      </p:cBhvr>
                                      <p:tavLst>
                                        <p:tav tm="0">
                                          <p:val>
                                            <p:strVal val="#ppt_x+.4"/>
                                          </p:val>
                                        </p:tav>
                                        <p:tav tm="100000">
                                          <p:val>
                                            <p:strVal val="#ppt_x"/>
                                          </p:val>
                                        </p:tav>
                                      </p:tavLst>
                                    </p:anim>
                                    <p:anim calcmode="lin" valueType="num">
                                      <p:cBhvr>
                                        <p:cTn id="131" dur="250" decel="50000" fill="hold">
                                          <p:stCondLst>
                                            <p:cond delay="0"/>
                                          </p:stCondLst>
                                        </p:cTn>
                                        <p:tgtEl>
                                          <p:spTgt spid="37">
                                            <p:txEl>
                                              <p:pRg st="0" end="0"/>
                                            </p:txEl>
                                          </p:spTgt>
                                        </p:tgtEl>
                                        <p:attrNameLst>
                                          <p:attrName>ppt_y</p:attrName>
                                        </p:attrNameLst>
                                      </p:cBhvr>
                                      <p:tavLst>
                                        <p:tav tm="0">
                                          <p:val>
                                            <p:strVal val="#ppt_y-.2"/>
                                          </p:val>
                                        </p:tav>
                                        <p:tav tm="100000">
                                          <p:val>
                                            <p:strVal val="#ppt_y+.1"/>
                                          </p:val>
                                        </p:tav>
                                      </p:tavLst>
                                    </p:anim>
                                    <p:anim calcmode="lin" valueType="num">
                                      <p:cBhvr>
                                        <p:cTn id="132" dur="250" accel="50000" fill="hold">
                                          <p:stCondLst>
                                            <p:cond delay="250"/>
                                          </p:stCondLst>
                                        </p:cTn>
                                        <p:tgtEl>
                                          <p:spTgt spid="37">
                                            <p:txEl>
                                              <p:pRg st="0" end="0"/>
                                            </p:txEl>
                                          </p:spTgt>
                                        </p:tgtEl>
                                        <p:attrNameLst>
                                          <p:attrName>ppt_y</p:attrName>
                                        </p:attrNameLst>
                                      </p:cBhvr>
                                      <p:tavLst>
                                        <p:tav tm="0">
                                          <p:val>
                                            <p:strVal val="#ppt_y+.1"/>
                                          </p:val>
                                        </p:tav>
                                        <p:tav tm="100000">
                                          <p:val>
                                            <p:strVal val="#ppt_y"/>
                                          </p:val>
                                        </p:tav>
                                      </p:tavLst>
                                    </p:anim>
                                    <p:animEffect transition="in" filter="fade">
                                      <p:cBhvr>
                                        <p:cTn id="133" dur="500" decel="50000">
                                          <p:stCondLst>
                                            <p:cond delay="0"/>
                                          </p:stCondLst>
                                        </p:cTn>
                                        <p:tgtEl>
                                          <p:spTgt spid="37">
                                            <p:txEl>
                                              <p:pRg st="0" end="0"/>
                                            </p:txEl>
                                          </p:spTgt>
                                        </p:tgtEl>
                                      </p:cBhvr>
                                    </p:animEffect>
                                  </p:childTnLst>
                                </p:cTn>
                              </p:par>
                            </p:childTnLst>
                          </p:cTn>
                        </p:par>
                        <p:par>
                          <p:cTn id="134" fill="hold">
                            <p:stCondLst>
                              <p:cond delay="1500"/>
                            </p:stCondLst>
                            <p:childTnLst>
                              <p:par>
                                <p:cTn id="135" presetID="25" presetClass="entr" presetSubtype="0" fill="hold" nodeType="afterEffect">
                                  <p:stCondLst>
                                    <p:cond delay="0"/>
                                  </p:stCondLst>
                                  <p:childTnLst>
                                    <p:set>
                                      <p:cBhvr>
                                        <p:cTn id="136" dur="1" fill="hold">
                                          <p:stCondLst>
                                            <p:cond delay="0"/>
                                          </p:stCondLst>
                                        </p:cTn>
                                        <p:tgtEl>
                                          <p:spTgt spid="29">
                                            <p:txEl>
                                              <p:pRg st="0" end="0"/>
                                            </p:txEl>
                                          </p:spTgt>
                                        </p:tgtEl>
                                        <p:attrNameLst>
                                          <p:attrName>style.visibility</p:attrName>
                                        </p:attrNameLst>
                                      </p:cBhvr>
                                      <p:to>
                                        <p:strVal val="visible"/>
                                      </p:to>
                                    </p:set>
                                    <p:anim calcmode="lin" valueType="num">
                                      <p:cBhvr>
                                        <p:cTn id="137" dur="500" decel="50000" fill="hold">
                                          <p:stCondLst>
                                            <p:cond delay="0"/>
                                          </p:stCondLst>
                                        </p:cTn>
                                        <p:tgtEl>
                                          <p:spTgt spid="29">
                                            <p:txEl>
                                              <p:pRg st="0" end="0"/>
                                            </p:txEl>
                                          </p:spTgt>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29">
                                            <p:txEl>
                                              <p:pRg st="0" end="0"/>
                                            </p:txEl>
                                          </p:spTgt>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29">
                                            <p:txEl>
                                              <p:pRg st="0" end="0"/>
                                            </p:txEl>
                                          </p:spTgt>
                                        </p:tgtEl>
                                        <p:attrNameLst>
                                          <p:attrName>ppt_w</p:attrName>
                                        </p:attrNameLst>
                                      </p:cBhvr>
                                      <p:tavLst>
                                        <p:tav tm="0">
                                          <p:val>
                                            <p:strVal val="#ppt_w*.05"/>
                                          </p:val>
                                        </p:tav>
                                        <p:tav tm="100000">
                                          <p:val>
                                            <p:strVal val="#ppt_w"/>
                                          </p:val>
                                        </p:tav>
                                      </p:tavLst>
                                    </p:anim>
                                    <p:anim calcmode="lin" valueType="num">
                                      <p:cBhvr>
                                        <p:cTn id="140" dur="1000" fill="hold"/>
                                        <p:tgtEl>
                                          <p:spTgt spid="29">
                                            <p:txEl>
                                              <p:pRg st="0" end="0"/>
                                            </p:txEl>
                                          </p:spTgt>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29">
                                            <p:txEl>
                                              <p:pRg st="0" end="0"/>
                                            </p:txEl>
                                          </p:spTgt>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29">
                                            <p:txEl>
                                              <p:pRg st="0" end="0"/>
                                            </p:txEl>
                                          </p:spTgt>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29">
                                            <p:txEl>
                                              <p:pRg st="0" end="0"/>
                                            </p:txEl>
                                          </p:spTgt>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29">
                                            <p:txEl>
                                              <p:pRg st="0" end="0"/>
                                            </p:txEl>
                                          </p:spTgt>
                                        </p:tgtEl>
                                      </p:cBhvr>
                                    </p:animEffect>
                                  </p:childTnLst>
                                </p:cTn>
                              </p:par>
                            </p:childTnLst>
                          </p:cTn>
                        </p:par>
                        <p:par>
                          <p:cTn id="145" fill="hold">
                            <p:stCondLst>
                              <p:cond delay="2500"/>
                            </p:stCondLst>
                            <p:childTnLst>
                              <p:par>
                                <p:cTn id="146" presetID="25" presetClass="entr" presetSubtype="0" fill="hold" nodeType="afterEffect">
                                  <p:stCondLst>
                                    <p:cond delay="0"/>
                                  </p:stCondLst>
                                  <p:childTnLst>
                                    <p:set>
                                      <p:cBhvr>
                                        <p:cTn id="147" dur="1" fill="hold">
                                          <p:stCondLst>
                                            <p:cond delay="0"/>
                                          </p:stCondLst>
                                        </p:cTn>
                                        <p:tgtEl>
                                          <p:spTgt spid="38">
                                            <p:txEl>
                                              <p:pRg st="0" end="0"/>
                                            </p:txEl>
                                          </p:spTgt>
                                        </p:tgtEl>
                                        <p:attrNameLst>
                                          <p:attrName>style.visibility</p:attrName>
                                        </p:attrNameLst>
                                      </p:cBhvr>
                                      <p:to>
                                        <p:strVal val="visible"/>
                                      </p:to>
                                    </p:set>
                                    <p:anim calcmode="lin" valueType="num">
                                      <p:cBhvr>
                                        <p:cTn id="148" dur="500" decel="50000" fill="hold">
                                          <p:stCondLst>
                                            <p:cond delay="0"/>
                                          </p:stCondLst>
                                        </p:cTn>
                                        <p:tgtEl>
                                          <p:spTgt spid="38">
                                            <p:txEl>
                                              <p:pRg st="0" end="0"/>
                                            </p:txEl>
                                          </p:spTgt>
                                        </p:tgtEl>
                                        <p:attrNameLst>
                                          <p:attrName>style.rotation</p:attrName>
                                        </p:attrNameLst>
                                      </p:cBhvr>
                                      <p:tavLst>
                                        <p:tav tm="0">
                                          <p:val>
                                            <p:fltVal val="-90"/>
                                          </p:val>
                                        </p:tav>
                                        <p:tav tm="100000">
                                          <p:val>
                                            <p:fltVal val="0"/>
                                          </p:val>
                                        </p:tav>
                                      </p:tavLst>
                                    </p:anim>
                                    <p:anim calcmode="lin" valueType="num">
                                      <p:cBhvr>
                                        <p:cTn id="149" dur="500" decel="50000" fill="hold">
                                          <p:stCondLst>
                                            <p:cond delay="0"/>
                                          </p:stCondLst>
                                        </p:cTn>
                                        <p:tgtEl>
                                          <p:spTgt spid="38">
                                            <p:txEl>
                                              <p:pRg st="0" end="0"/>
                                            </p:txEl>
                                          </p:spTgt>
                                        </p:tgtEl>
                                        <p:attrNameLst>
                                          <p:attrName>ppt_w</p:attrName>
                                        </p:attrNameLst>
                                      </p:cBhvr>
                                      <p:tavLst>
                                        <p:tav tm="0">
                                          <p:val>
                                            <p:strVal val="#ppt_w"/>
                                          </p:val>
                                        </p:tav>
                                        <p:tav tm="100000">
                                          <p:val>
                                            <p:strVal val="#ppt_w*.05"/>
                                          </p:val>
                                        </p:tav>
                                      </p:tavLst>
                                    </p:anim>
                                    <p:anim calcmode="lin" valueType="num">
                                      <p:cBhvr>
                                        <p:cTn id="150" dur="500" accel="50000" fill="hold">
                                          <p:stCondLst>
                                            <p:cond delay="500"/>
                                          </p:stCondLst>
                                        </p:cTn>
                                        <p:tgtEl>
                                          <p:spTgt spid="38">
                                            <p:txEl>
                                              <p:pRg st="0" end="0"/>
                                            </p:txEl>
                                          </p:spTgt>
                                        </p:tgtEl>
                                        <p:attrNameLst>
                                          <p:attrName>ppt_w</p:attrName>
                                        </p:attrNameLst>
                                      </p:cBhvr>
                                      <p:tavLst>
                                        <p:tav tm="0">
                                          <p:val>
                                            <p:strVal val="#ppt_w*.05"/>
                                          </p:val>
                                        </p:tav>
                                        <p:tav tm="100000">
                                          <p:val>
                                            <p:strVal val="#ppt_w"/>
                                          </p:val>
                                        </p:tav>
                                      </p:tavLst>
                                    </p:anim>
                                    <p:anim calcmode="lin" valueType="num">
                                      <p:cBhvr>
                                        <p:cTn id="151" dur="1000" fill="hold"/>
                                        <p:tgtEl>
                                          <p:spTgt spid="38">
                                            <p:txEl>
                                              <p:pRg st="0" end="0"/>
                                            </p:txEl>
                                          </p:spTgt>
                                        </p:tgtEl>
                                        <p:attrNameLst>
                                          <p:attrName>ppt_h</p:attrName>
                                        </p:attrNameLst>
                                      </p:cBhvr>
                                      <p:tavLst>
                                        <p:tav tm="0">
                                          <p:val>
                                            <p:strVal val="#ppt_h"/>
                                          </p:val>
                                        </p:tav>
                                        <p:tav tm="100000">
                                          <p:val>
                                            <p:strVal val="#ppt_h"/>
                                          </p:val>
                                        </p:tav>
                                      </p:tavLst>
                                    </p:anim>
                                    <p:anim calcmode="lin" valueType="num">
                                      <p:cBhvr>
                                        <p:cTn id="152" dur="500" decel="50000" fill="hold">
                                          <p:stCondLst>
                                            <p:cond delay="0"/>
                                          </p:stCondLst>
                                        </p:cTn>
                                        <p:tgtEl>
                                          <p:spTgt spid="38">
                                            <p:txEl>
                                              <p:pRg st="0" end="0"/>
                                            </p:txEl>
                                          </p:spTgt>
                                        </p:tgtEl>
                                        <p:attrNameLst>
                                          <p:attrName>ppt_x</p:attrName>
                                        </p:attrNameLst>
                                      </p:cBhvr>
                                      <p:tavLst>
                                        <p:tav tm="0">
                                          <p:val>
                                            <p:strVal val="#ppt_x+.4"/>
                                          </p:val>
                                        </p:tav>
                                        <p:tav tm="100000">
                                          <p:val>
                                            <p:strVal val="#ppt_x"/>
                                          </p:val>
                                        </p:tav>
                                      </p:tavLst>
                                    </p:anim>
                                    <p:anim calcmode="lin" valueType="num">
                                      <p:cBhvr>
                                        <p:cTn id="153" dur="500" decel="50000" fill="hold">
                                          <p:stCondLst>
                                            <p:cond delay="0"/>
                                          </p:stCondLst>
                                        </p:cTn>
                                        <p:tgtEl>
                                          <p:spTgt spid="38">
                                            <p:txEl>
                                              <p:pRg st="0" end="0"/>
                                            </p:txEl>
                                          </p:spTgt>
                                        </p:tgtEl>
                                        <p:attrNameLst>
                                          <p:attrName>ppt_y</p:attrName>
                                        </p:attrNameLst>
                                      </p:cBhvr>
                                      <p:tavLst>
                                        <p:tav tm="0">
                                          <p:val>
                                            <p:strVal val="#ppt_y-.2"/>
                                          </p:val>
                                        </p:tav>
                                        <p:tav tm="100000">
                                          <p:val>
                                            <p:strVal val="#ppt_y+.1"/>
                                          </p:val>
                                        </p:tav>
                                      </p:tavLst>
                                    </p:anim>
                                    <p:anim calcmode="lin" valueType="num">
                                      <p:cBhvr>
                                        <p:cTn id="154" dur="500" accel="50000" fill="hold">
                                          <p:stCondLst>
                                            <p:cond delay="500"/>
                                          </p:stCondLst>
                                        </p:cTn>
                                        <p:tgtEl>
                                          <p:spTgt spid="38">
                                            <p:txEl>
                                              <p:pRg st="0" end="0"/>
                                            </p:txEl>
                                          </p:spTgt>
                                        </p:tgtEl>
                                        <p:attrNameLst>
                                          <p:attrName>ppt_y</p:attrName>
                                        </p:attrNameLst>
                                      </p:cBhvr>
                                      <p:tavLst>
                                        <p:tav tm="0">
                                          <p:val>
                                            <p:strVal val="#ppt_y+.1"/>
                                          </p:val>
                                        </p:tav>
                                        <p:tav tm="100000">
                                          <p:val>
                                            <p:strVal val="#ppt_y"/>
                                          </p:val>
                                        </p:tav>
                                      </p:tavLst>
                                    </p:anim>
                                    <p:animEffect transition="in" filter="fade">
                                      <p:cBhvr>
                                        <p:cTn id="155" dur="1000" decel="50000">
                                          <p:stCondLst>
                                            <p:cond delay="0"/>
                                          </p:stCondLst>
                                        </p:cTn>
                                        <p:tgtEl>
                                          <p:spTgt spid="38">
                                            <p:txEl>
                                              <p:pRg st="0" end="0"/>
                                            </p:txEl>
                                          </p:spTgt>
                                        </p:tgtEl>
                                      </p:cBhvr>
                                    </p:animEffect>
                                  </p:childTnLst>
                                </p:cTn>
                              </p:par>
                            </p:childTnLst>
                          </p:cTn>
                        </p:par>
                        <p:par>
                          <p:cTn id="156" fill="hold">
                            <p:stCondLst>
                              <p:cond delay="3500"/>
                            </p:stCondLst>
                            <p:childTnLst>
                              <p:par>
                                <p:cTn id="157" presetID="25" presetClass="entr" presetSubtype="0" fill="hold" nodeType="afterEffect">
                                  <p:stCondLst>
                                    <p:cond delay="0"/>
                                  </p:stCondLst>
                                  <p:childTnLst>
                                    <p:set>
                                      <p:cBhvr>
                                        <p:cTn id="158" dur="1" fill="hold">
                                          <p:stCondLst>
                                            <p:cond delay="0"/>
                                          </p:stCondLst>
                                        </p:cTn>
                                        <p:tgtEl>
                                          <p:spTgt spid="39">
                                            <p:txEl>
                                              <p:pRg st="0" end="0"/>
                                            </p:txEl>
                                          </p:spTgt>
                                        </p:tgtEl>
                                        <p:attrNameLst>
                                          <p:attrName>style.visibility</p:attrName>
                                        </p:attrNameLst>
                                      </p:cBhvr>
                                      <p:to>
                                        <p:strVal val="visible"/>
                                      </p:to>
                                    </p:set>
                                    <p:anim calcmode="lin" valueType="num">
                                      <p:cBhvr>
                                        <p:cTn id="159" dur="500" decel="50000" fill="hold">
                                          <p:stCondLst>
                                            <p:cond delay="0"/>
                                          </p:stCondLst>
                                        </p:cTn>
                                        <p:tgtEl>
                                          <p:spTgt spid="39">
                                            <p:txEl>
                                              <p:pRg st="0" end="0"/>
                                            </p:txEl>
                                          </p:spTgt>
                                        </p:tgtEl>
                                        <p:attrNameLst>
                                          <p:attrName>style.rotation</p:attrName>
                                        </p:attrNameLst>
                                      </p:cBhvr>
                                      <p:tavLst>
                                        <p:tav tm="0">
                                          <p:val>
                                            <p:fltVal val="-90"/>
                                          </p:val>
                                        </p:tav>
                                        <p:tav tm="100000">
                                          <p:val>
                                            <p:fltVal val="0"/>
                                          </p:val>
                                        </p:tav>
                                      </p:tavLst>
                                    </p:anim>
                                    <p:anim calcmode="lin" valueType="num">
                                      <p:cBhvr>
                                        <p:cTn id="160" dur="500" decel="50000" fill="hold">
                                          <p:stCondLst>
                                            <p:cond delay="0"/>
                                          </p:stCondLst>
                                        </p:cTn>
                                        <p:tgtEl>
                                          <p:spTgt spid="39">
                                            <p:txEl>
                                              <p:pRg st="0" end="0"/>
                                            </p:txEl>
                                          </p:spTgt>
                                        </p:tgtEl>
                                        <p:attrNameLst>
                                          <p:attrName>ppt_w</p:attrName>
                                        </p:attrNameLst>
                                      </p:cBhvr>
                                      <p:tavLst>
                                        <p:tav tm="0">
                                          <p:val>
                                            <p:strVal val="#ppt_w"/>
                                          </p:val>
                                        </p:tav>
                                        <p:tav tm="100000">
                                          <p:val>
                                            <p:strVal val="#ppt_w*.05"/>
                                          </p:val>
                                        </p:tav>
                                      </p:tavLst>
                                    </p:anim>
                                    <p:anim calcmode="lin" valueType="num">
                                      <p:cBhvr>
                                        <p:cTn id="161" dur="500" accel="50000" fill="hold">
                                          <p:stCondLst>
                                            <p:cond delay="500"/>
                                          </p:stCondLst>
                                        </p:cTn>
                                        <p:tgtEl>
                                          <p:spTgt spid="39">
                                            <p:txEl>
                                              <p:pRg st="0" end="0"/>
                                            </p:txEl>
                                          </p:spTgt>
                                        </p:tgtEl>
                                        <p:attrNameLst>
                                          <p:attrName>ppt_w</p:attrName>
                                        </p:attrNameLst>
                                      </p:cBhvr>
                                      <p:tavLst>
                                        <p:tav tm="0">
                                          <p:val>
                                            <p:strVal val="#ppt_w*.05"/>
                                          </p:val>
                                        </p:tav>
                                        <p:tav tm="100000">
                                          <p:val>
                                            <p:strVal val="#ppt_w"/>
                                          </p:val>
                                        </p:tav>
                                      </p:tavLst>
                                    </p:anim>
                                    <p:anim calcmode="lin" valueType="num">
                                      <p:cBhvr>
                                        <p:cTn id="162" dur="1000" fill="hold"/>
                                        <p:tgtEl>
                                          <p:spTgt spid="39">
                                            <p:txEl>
                                              <p:pRg st="0" end="0"/>
                                            </p:txEl>
                                          </p:spTgt>
                                        </p:tgtEl>
                                        <p:attrNameLst>
                                          <p:attrName>ppt_h</p:attrName>
                                        </p:attrNameLst>
                                      </p:cBhvr>
                                      <p:tavLst>
                                        <p:tav tm="0">
                                          <p:val>
                                            <p:strVal val="#ppt_h"/>
                                          </p:val>
                                        </p:tav>
                                        <p:tav tm="100000">
                                          <p:val>
                                            <p:strVal val="#ppt_h"/>
                                          </p:val>
                                        </p:tav>
                                      </p:tavLst>
                                    </p:anim>
                                    <p:anim calcmode="lin" valueType="num">
                                      <p:cBhvr>
                                        <p:cTn id="163" dur="500" decel="50000" fill="hold">
                                          <p:stCondLst>
                                            <p:cond delay="0"/>
                                          </p:stCondLst>
                                        </p:cTn>
                                        <p:tgtEl>
                                          <p:spTgt spid="39">
                                            <p:txEl>
                                              <p:pRg st="0" end="0"/>
                                            </p:txEl>
                                          </p:spTgt>
                                        </p:tgtEl>
                                        <p:attrNameLst>
                                          <p:attrName>ppt_x</p:attrName>
                                        </p:attrNameLst>
                                      </p:cBhvr>
                                      <p:tavLst>
                                        <p:tav tm="0">
                                          <p:val>
                                            <p:strVal val="#ppt_x+.4"/>
                                          </p:val>
                                        </p:tav>
                                        <p:tav tm="100000">
                                          <p:val>
                                            <p:strVal val="#ppt_x"/>
                                          </p:val>
                                        </p:tav>
                                      </p:tavLst>
                                    </p:anim>
                                    <p:anim calcmode="lin" valueType="num">
                                      <p:cBhvr>
                                        <p:cTn id="164" dur="500" decel="50000" fill="hold">
                                          <p:stCondLst>
                                            <p:cond delay="0"/>
                                          </p:stCondLst>
                                        </p:cTn>
                                        <p:tgtEl>
                                          <p:spTgt spid="39">
                                            <p:txEl>
                                              <p:pRg st="0" end="0"/>
                                            </p:txEl>
                                          </p:spTgt>
                                        </p:tgtEl>
                                        <p:attrNameLst>
                                          <p:attrName>ppt_y</p:attrName>
                                        </p:attrNameLst>
                                      </p:cBhvr>
                                      <p:tavLst>
                                        <p:tav tm="0">
                                          <p:val>
                                            <p:strVal val="#ppt_y-.2"/>
                                          </p:val>
                                        </p:tav>
                                        <p:tav tm="100000">
                                          <p:val>
                                            <p:strVal val="#ppt_y+.1"/>
                                          </p:val>
                                        </p:tav>
                                      </p:tavLst>
                                    </p:anim>
                                    <p:anim calcmode="lin" valueType="num">
                                      <p:cBhvr>
                                        <p:cTn id="165" dur="500" accel="50000" fill="hold">
                                          <p:stCondLst>
                                            <p:cond delay="500"/>
                                          </p:stCondLst>
                                        </p:cTn>
                                        <p:tgtEl>
                                          <p:spTgt spid="39">
                                            <p:txEl>
                                              <p:pRg st="0" end="0"/>
                                            </p:txEl>
                                          </p:spTgt>
                                        </p:tgtEl>
                                        <p:attrNameLst>
                                          <p:attrName>ppt_y</p:attrName>
                                        </p:attrNameLst>
                                      </p:cBhvr>
                                      <p:tavLst>
                                        <p:tav tm="0">
                                          <p:val>
                                            <p:strVal val="#ppt_y+.1"/>
                                          </p:val>
                                        </p:tav>
                                        <p:tav tm="100000">
                                          <p:val>
                                            <p:strVal val="#ppt_y"/>
                                          </p:val>
                                        </p:tav>
                                      </p:tavLst>
                                    </p:anim>
                                    <p:animEffect transition="in" filter="fade">
                                      <p:cBhvr>
                                        <p:cTn id="166" dur="1000" decel="50000">
                                          <p:stCondLst>
                                            <p:cond delay="0"/>
                                          </p:stCondLst>
                                        </p:cTn>
                                        <p:tgtEl>
                                          <p:spTgt spid="39">
                                            <p:txEl>
                                              <p:pRg st="0" end="0"/>
                                            </p:txEl>
                                          </p:spTgt>
                                        </p:tgtEl>
                                      </p:cBhvr>
                                    </p:animEffect>
                                  </p:childTnLst>
                                </p:cTn>
                              </p:par>
                            </p:childTnLst>
                          </p:cTn>
                        </p:par>
                        <p:par>
                          <p:cTn id="167" fill="hold">
                            <p:stCondLst>
                              <p:cond delay="4500"/>
                            </p:stCondLst>
                            <p:childTnLst>
                              <p:par>
                                <p:cTn id="168" presetID="25" presetClass="entr" presetSubtype="0" fill="hold" nodeType="afterEffect">
                                  <p:stCondLst>
                                    <p:cond delay="0"/>
                                  </p:stCondLst>
                                  <p:childTnLst>
                                    <p:set>
                                      <p:cBhvr>
                                        <p:cTn id="169" dur="1" fill="hold">
                                          <p:stCondLst>
                                            <p:cond delay="0"/>
                                          </p:stCondLst>
                                        </p:cTn>
                                        <p:tgtEl>
                                          <p:spTgt spid="32">
                                            <p:txEl>
                                              <p:pRg st="0" end="0"/>
                                            </p:txEl>
                                          </p:spTgt>
                                        </p:tgtEl>
                                        <p:attrNameLst>
                                          <p:attrName>style.visibility</p:attrName>
                                        </p:attrNameLst>
                                      </p:cBhvr>
                                      <p:to>
                                        <p:strVal val="visible"/>
                                      </p:to>
                                    </p:set>
                                    <p:anim calcmode="lin" valueType="num">
                                      <p:cBhvr>
                                        <p:cTn id="170" dur="500" decel="50000" fill="hold">
                                          <p:stCondLst>
                                            <p:cond delay="0"/>
                                          </p:stCondLst>
                                        </p:cTn>
                                        <p:tgtEl>
                                          <p:spTgt spid="32">
                                            <p:txEl>
                                              <p:pRg st="0" end="0"/>
                                            </p:txEl>
                                          </p:spTgt>
                                        </p:tgtEl>
                                        <p:attrNameLst>
                                          <p:attrName>style.rotation</p:attrName>
                                        </p:attrNameLst>
                                      </p:cBhvr>
                                      <p:tavLst>
                                        <p:tav tm="0">
                                          <p:val>
                                            <p:fltVal val="-90"/>
                                          </p:val>
                                        </p:tav>
                                        <p:tav tm="100000">
                                          <p:val>
                                            <p:fltVal val="0"/>
                                          </p:val>
                                        </p:tav>
                                      </p:tavLst>
                                    </p:anim>
                                    <p:anim calcmode="lin" valueType="num">
                                      <p:cBhvr>
                                        <p:cTn id="171" dur="500" decel="50000" fill="hold">
                                          <p:stCondLst>
                                            <p:cond delay="0"/>
                                          </p:stCondLst>
                                        </p:cTn>
                                        <p:tgtEl>
                                          <p:spTgt spid="32">
                                            <p:txEl>
                                              <p:pRg st="0" end="0"/>
                                            </p:txEl>
                                          </p:spTgt>
                                        </p:tgtEl>
                                        <p:attrNameLst>
                                          <p:attrName>ppt_w</p:attrName>
                                        </p:attrNameLst>
                                      </p:cBhvr>
                                      <p:tavLst>
                                        <p:tav tm="0">
                                          <p:val>
                                            <p:strVal val="#ppt_w"/>
                                          </p:val>
                                        </p:tav>
                                        <p:tav tm="100000">
                                          <p:val>
                                            <p:strVal val="#ppt_w*.05"/>
                                          </p:val>
                                        </p:tav>
                                      </p:tavLst>
                                    </p:anim>
                                    <p:anim calcmode="lin" valueType="num">
                                      <p:cBhvr>
                                        <p:cTn id="172" dur="500" accel="50000" fill="hold">
                                          <p:stCondLst>
                                            <p:cond delay="500"/>
                                          </p:stCondLst>
                                        </p:cTn>
                                        <p:tgtEl>
                                          <p:spTgt spid="32">
                                            <p:txEl>
                                              <p:pRg st="0" end="0"/>
                                            </p:txEl>
                                          </p:spTgt>
                                        </p:tgtEl>
                                        <p:attrNameLst>
                                          <p:attrName>ppt_w</p:attrName>
                                        </p:attrNameLst>
                                      </p:cBhvr>
                                      <p:tavLst>
                                        <p:tav tm="0">
                                          <p:val>
                                            <p:strVal val="#ppt_w*.05"/>
                                          </p:val>
                                        </p:tav>
                                        <p:tav tm="100000">
                                          <p:val>
                                            <p:strVal val="#ppt_w"/>
                                          </p:val>
                                        </p:tav>
                                      </p:tavLst>
                                    </p:anim>
                                    <p:anim calcmode="lin" valueType="num">
                                      <p:cBhvr>
                                        <p:cTn id="173" dur="1000" fill="hold"/>
                                        <p:tgtEl>
                                          <p:spTgt spid="32">
                                            <p:txEl>
                                              <p:pRg st="0" end="0"/>
                                            </p:txEl>
                                          </p:spTgt>
                                        </p:tgtEl>
                                        <p:attrNameLst>
                                          <p:attrName>ppt_h</p:attrName>
                                        </p:attrNameLst>
                                      </p:cBhvr>
                                      <p:tavLst>
                                        <p:tav tm="0">
                                          <p:val>
                                            <p:strVal val="#ppt_h"/>
                                          </p:val>
                                        </p:tav>
                                        <p:tav tm="100000">
                                          <p:val>
                                            <p:strVal val="#ppt_h"/>
                                          </p:val>
                                        </p:tav>
                                      </p:tavLst>
                                    </p:anim>
                                    <p:anim calcmode="lin" valueType="num">
                                      <p:cBhvr>
                                        <p:cTn id="174" dur="500" decel="50000" fill="hold">
                                          <p:stCondLst>
                                            <p:cond delay="0"/>
                                          </p:stCondLst>
                                        </p:cTn>
                                        <p:tgtEl>
                                          <p:spTgt spid="32">
                                            <p:txEl>
                                              <p:pRg st="0" end="0"/>
                                            </p:txEl>
                                          </p:spTgt>
                                        </p:tgtEl>
                                        <p:attrNameLst>
                                          <p:attrName>ppt_x</p:attrName>
                                        </p:attrNameLst>
                                      </p:cBhvr>
                                      <p:tavLst>
                                        <p:tav tm="0">
                                          <p:val>
                                            <p:strVal val="#ppt_x+.4"/>
                                          </p:val>
                                        </p:tav>
                                        <p:tav tm="100000">
                                          <p:val>
                                            <p:strVal val="#ppt_x"/>
                                          </p:val>
                                        </p:tav>
                                      </p:tavLst>
                                    </p:anim>
                                    <p:anim calcmode="lin" valueType="num">
                                      <p:cBhvr>
                                        <p:cTn id="175" dur="500" decel="50000" fill="hold">
                                          <p:stCondLst>
                                            <p:cond delay="0"/>
                                          </p:stCondLst>
                                        </p:cTn>
                                        <p:tgtEl>
                                          <p:spTgt spid="32">
                                            <p:txEl>
                                              <p:pRg st="0" end="0"/>
                                            </p:txEl>
                                          </p:spTgt>
                                        </p:tgtEl>
                                        <p:attrNameLst>
                                          <p:attrName>ppt_y</p:attrName>
                                        </p:attrNameLst>
                                      </p:cBhvr>
                                      <p:tavLst>
                                        <p:tav tm="0">
                                          <p:val>
                                            <p:strVal val="#ppt_y-.2"/>
                                          </p:val>
                                        </p:tav>
                                        <p:tav tm="100000">
                                          <p:val>
                                            <p:strVal val="#ppt_y+.1"/>
                                          </p:val>
                                        </p:tav>
                                      </p:tavLst>
                                    </p:anim>
                                    <p:anim calcmode="lin" valueType="num">
                                      <p:cBhvr>
                                        <p:cTn id="176" dur="500" accel="50000" fill="hold">
                                          <p:stCondLst>
                                            <p:cond delay="500"/>
                                          </p:stCondLst>
                                        </p:cTn>
                                        <p:tgtEl>
                                          <p:spTgt spid="32">
                                            <p:txEl>
                                              <p:pRg st="0" end="0"/>
                                            </p:txEl>
                                          </p:spTgt>
                                        </p:tgtEl>
                                        <p:attrNameLst>
                                          <p:attrName>ppt_y</p:attrName>
                                        </p:attrNameLst>
                                      </p:cBhvr>
                                      <p:tavLst>
                                        <p:tav tm="0">
                                          <p:val>
                                            <p:strVal val="#ppt_y+.1"/>
                                          </p:val>
                                        </p:tav>
                                        <p:tav tm="100000">
                                          <p:val>
                                            <p:strVal val="#ppt_y"/>
                                          </p:val>
                                        </p:tav>
                                      </p:tavLst>
                                    </p:anim>
                                    <p:animEffect transition="in" filter="fade">
                                      <p:cBhvr>
                                        <p:cTn id="177" dur="1000" decel="50000">
                                          <p:stCondLst>
                                            <p:cond delay="0"/>
                                          </p:stCondLst>
                                        </p:cTn>
                                        <p:tgtEl>
                                          <p:spTgt spid="32">
                                            <p:txEl>
                                              <p:pRg st="0" end="0"/>
                                            </p:txEl>
                                          </p:spTgt>
                                        </p:tgtEl>
                                      </p:cBhvr>
                                    </p:animEffect>
                                  </p:childTnLst>
                                </p:cTn>
                              </p:par>
                            </p:childTnLst>
                          </p:cTn>
                        </p:par>
                      </p:childTnLst>
                    </p:cTn>
                  </p:par>
                  <p:par>
                    <p:cTn id="178" fill="hold">
                      <p:stCondLst>
                        <p:cond delay="indefinite"/>
                      </p:stCondLst>
                      <p:childTnLst>
                        <p:par>
                          <p:cTn id="179" fill="hold">
                            <p:stCondLst>
                              <p:cond delay="0"/>
                            </p:stCondLst>
                            <p:childTnLst>
                              <p:par>
                                <p:cTn id="180" presetID="2" presetClass="exit" presetSubtype="4" fill="hold" grpId="1" nodeType="clickEffect">
                                  <p:stCondLst>
                                    <p:cond delay="0"/>
                                  </p:stCondLst>
                                  <p:childTnLst>
                                    <p:anim calcmode="lin" valueType="num">
                                      <p:cBhvr additive="base">
                                        <p:cTn id="181"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2" dur="500"/>
                                        <p:tgtEl>
                                          <p:spTgt spid="3">
                                            <p:txEl>
                                              <p:pRg st="1" end="1"/>
                                            </p:txEl>
                                          </p:spTgt>
                                        </p:tgtEl>
                                        <p:attrNameLst>
                                          <p:attrName>ppt_y</p:attrName>
                                        </p:attrNameLst>
                                      </p:cBhvr>
                                      <p:tavLst>
                                        <p:tav tm="0">
                                          <p:val>
                                            <p:strVal val="ppt_y"/>
                                          </p:val>
                                        </p:tav>
                                        <p:tav tm="100000">
                                          <p:val>
                                            <p:strVal val="1+ppt_h/2"/>
                                          </p:val>
                                        </p:tav>
                                      </p:tavLst>
                                    </p:anim>
                                    <p:set>
                                      <p:cBhvr>
                                        <p:cTn id="183"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184" fill="hold">
                      <p:stCondLst>
                        <p:cond delay="indefinite"/>
                      </p:stCondLst>
                      <p:childTnLst>
                        <p:par>
                          <p:cTn id="185" fill="hold">
                            <p:stCondLst>
                              <p:cond delay="0"/>
                            </p:stCondLst>
                            <p:childTnLst>
                              <p:par>
                                <p:cTn id="186" presetID="25" presetClass="entr" presetSubtype="0" fill="hold" grpId="0" nodeType="clickEffect">
                                  <p:stCondLst>
                                    <p:cond delay="0"/>
                                  </p:stCondLst>
                                  <p:childTnLst>
                                    <p:set>
                                      <p:cBhvr>
                                        <p:cTn id="187" dur="1" fill="hold">
                                          <p:stCondLst>
                                            <p:cond delay="0"/>
                                          </p:stCondLst>
                                        </p:cTn>
                                        <p:tgtEl>
                                          <p:spTgt spid="104"/>
                                        </p:tgtEl>
                                        <p:attrNameLst>
                                          <p:attrName>style.visibility</p:attrName>
                                        </p:attrNameLst>
                                      </p:cBhvr>
                                      <p:to>
                                        <p:strVal val="visible"/>
                                      </p:to>
                                    </p:set>
                                    <p:anim calcmode="lin" valueType="num">
                                      <p:cBhvr>
                                        <p:cTn id="188" dur="500" decel="50000" fill="hold">
                                          <p:stCondLst>
                                            <p:cond delay="0"/>
                                          </p:stCondLst>
                                        </p:cTn>
                                        <p:tgtEl>
                                          <p:spTgt spid="104"/>
                                        </p:tgtEl>
                                        <p:attrNameLst>
                                          <p:attrName>style.rotation</p:attrName>
                                        </p:attrNameLst>
                                      </p:cBhvr>
                                      <p:tavLst>
                                        <p:tav tm="0">
                                          <p:val>
                                            <p:fltVal val="-90"/>
                                          </p:val>
                                        </p:tav>
                                        <p:tav tm="100000">
                                          <p:val>
                                            <p:fltVal val="0"/>
                                          </p:val>
                                        </p:tav>
                                      </p:tavLst>
                                    </p:anim>
                                    <p:anim calcmode="lin" valueType="num">
                                      <p:cBhvr>
                                        <p:cTn id="189" dur="500" decel="50000" fill="hold">
                                          <p:stCondLst>
                                            <p:cond delay="0"/>
                                          </p:stCondLst>
                                        </p:cTn>
                                        <p:tgtEl>
                                          <p:spTgt spid="104"/>
                                        </p:tgtEl>
                                        <p:attrNameLst>
                                          <p:attrName>ppt_w</p:attrName>
                                        </p:attrNameLst>
                                      </p:cBhvr>
                                      <p:tavLst>
                                        <p:tav tm="0">
                                          <p:val>
                                            <p:strVal val="#ppt_w"/>
                                          </p:val>
                                        </p:tav>
                                        <p:tav tm="100000">
                                          <p:val>
                                            <p:strVal val="#ppt_w*.05"/>
                                          </p:val>
                                        </p:tav>
                                      </p:tavLst>
                                    </p:anim>
                                    <p:anim calcmode="lin" valueType="num">
                                      <p:cBhvr>
                                        <p:cTn id="190" dur="500" accel="50000" fill="hold">
                                          <p:stCondLst>
                                            <p:cond delay="500"/>
                                          </p:stCondLst>
                                        </p:cTn>
                                        <p:tgtEl>
                                          <p:spTgt spid="104"/>
                                        </p:tgtEl>
                                        <p:attrNameLst>
                                          <p:attrName>ppt_w</p:attrName>
                                        </p:attrNameLst>
                                      </p:cBhvr>
                                      <p:tavLst>
                                        <p:tav tm="0">
                                          <p:val>
                                            <p:strVal val="#ppt_w*.05"/>
                                          </p:val>
                                        </p:tav>
                                        <p:tav tm="100000">
                                          <p:val>
                                            <p:strVal val="#ppt_w"/>
                                          </p:val>
                                        </p:tav>
                                      </p:tavLst>
                                    </p:anim>
                                    <p:anim calcmode="lin" valueType="num">
                                      <p:cBhvr>
                                        <p:cTn id="191" dur="1000" fill="hold"/>
                                        <p:tgtEl>
                                          <p:spTgt spid="104"/>
                                        </p:tgtEl>
                                        <p:attrNameLst>
                                          <p:attrName>ppt_h</p:attrName>
                                        </p:attrNameLst>
                                      </p:cBhvr>
                                      <p:tavLst>
                                        <p:tav tm="0">
                                          <p:val>
                                            <p:strVal val="#ppt_h"/>
                                          </p:val>
                                        </p:tav>
                                        <p:tav tm="100000">
                                          <p:val>
                                            <p:strVal val="#ppt_h"/>
                                          </p:val>
                                        </p:tav>
                                      </p:tavLst>
                                    </p:anim>
                                    <p:anim calcmode="lin" valueType="num">
                                      <p:cBhvr>
                                        <p:cTn id="192" dur="500" decel="50000" fill="hold">
                                          <p:stCondLst>
                                            <p:cond delay="0"/>
                                          </p:stCondLst>
                                        </p:cTn>
                                        <p:tgtEl>
                                          <p:spTgt spid="104"/>
                                        </p:tgtEl>
                                        <p:attrNameLst>
                                          <p:attrName>ppt_x</p:attrName>
                                        </p:attrNameLst>
                                      </p:cBhvr>
                                      <p:tavLst>
                                        <p:tav tm="0">
                                          <p:val>
                                            <p:strVal val="#ppt_x+.4"/>
                                          </p:val>
                                        </p:tav>
                                        <p:tav tm="100000">
                                          <p:val>
                                            <p:strVal val="#ppt_x"/>
                                          </p:val>
                                        </p:tav>
                                      </p:tavLst>
                                    </p:anim>
                                    <p:anim calcmode="lin" valueType="num">
                                      <p:cBhvr>
                                        <p:cTn id="193" dur="500" decel="50000" fill="hold">
                                          <p:stCondLst>
                                            <p:cond delay="0"/>
                                          </p:stCondLst>
                                        </p:cTn>
                                        <p:tgtEl>
                                          <p:spTgt spid="104"/>
                                        </p:tgtEl>
                                        <p:attrNameLst>
                                          <p:attrName>ppt_y</p:attrName>
                                        </p:attrNameLst>
                                      </p:cBhvr>
                                      <p:tavLst>
                                        <p:tav tm="0">
                                          <p:val>
                                            <p:strVal val="#ppt_y-.2"/>
                                          </p:val>
                                        </p:tav>
                                        <p:tav tm="100000">
                                          <p:val>
                                            <p:strVal val="#ppt_y+.1"/>
                                          </p:val>
                                        </p:tav>
                                      </p:tavLst>
                                    </p:anim>
                                    <p:anim calcmode="lin" valueType="num">
                                      <p:cBhvr>
                                        <p:cTn id="194" dur="500" accel="50000" fill="hold">
                                          <p:stCondLst>
                                            <p:cond delay="500"/>
                                          </p:stCondLst>
                                        </p:cTn>
                                        <p:tgtEl>
                                          <p:spTgt spid="104"/>
                                        </p:tgtEl>
                                        <p:attrNameLst>
                                          <p:attrName>ppt_y</p:attrName>
                                        </p:attrNameLst>
                                      </p:cBhvr>
                                      <p:tavLst>
                                        <p:tav tm="0">
                                          <p:val>
                                            <p:strVal val="#ppt_y+.1"/>
                                          </p:val>
                                        </p:tav>
                                        <p:tav tm="100000">
                                          <p:val>
                                            <p:strVal val="#ppt_y"/>
                                          </p:val>
                                        </p:tav>
                                      </p:tavLst>
                                    </p:anim>
                                    <p:animEffect transition="in" filter="fade">
                                      <p:cBhvr>
                                        <p:cTn id="195" dur="1000" decel="50000">
                                          <p:stCondLst>
                                            <p:cond delay="0"/>
                                          </p:stCondLst>
                                        </p:cTn>
                                        <p:tgtEl>
                                          <p:spTgt spid="104"/>
                                        </p:tgtEl>
                                      </p:cBhvr>
                                    </p:animEffect>
                                  </p:childTnLst>
                                </p:cTn>
                              </p:par>
                            </p:childTnLst>
                          </p:cTn>
                        </p:par>
                      </p:childTnLst>
                    </p:cTn>
                  </p:par>
                  <p:par>
                    <p:cTn id="196" fill="hold">
                      <p:stCondLst>
                        <p:cond delay="indefinite"/>
                      </p:stCondLst>
                      <p:childTnLst>
                        <p:par>
                          <p:cTn id="197" fill="hold">
                            <p:stCondLst>
                              <p:cond delay="0"/>
                            </p:stCondLst>
                            <p:childTnLst>
                              <p:par>
                                <p:cTn id="198" presetID="25" presetClass="entr" presetSubtype="0" fill="hold" nodeType="clickEffect">
                                  <p:stCondLst>
                                    <p:cond delay="0"/>
                                  </p:stCondLst>
                                  <p:childTnLst>
                                    <p:set>
                                      <p:cBhvr>
                                        <p:cTn id="199" dur="1" fill="hold">
                                          <p:stCondLst>
                                            <p:cond delay="0"/>
                                          </p:stCondLst>
                                        </p:cTn>
                                        <p:tgtEl>
                                          <p:spTgt spid="18">
                                            <p:txEl>
                                              <p:pRg st="0" end="0"/>
                                            </p:txEl>
                                          </p:spTgt>
                                        </p:tgtEl>
                                        <p:attrNameLst>
                                          <p:attrName>style.visibility</p:attrName>
                                        </p:attrNameLst>
                                      </p:cBhvr>
                                      <p:to>
                                        <p:strVal val="visible"/>
                                      </p:to>
                                    </p:set>
                                    <p:anim calcmode="lin" valueType="num">
                                      <p:cBhvr>
                                        <p:cTn id="200" dur="500" decel="50000" fill="hold">
                                          <p:stCondLst>
                                            <p:cond delay="0"/>
                                          </p:stCondLst>
                                        </p:cTn>
                                        <p:tgtEl>
                                          <p:spTgt spid="18">
                                            <p:txEl>
                                              <p:pRg st="0" end="0"/>
                                            </p:txEl>
                                          </p:spTgt>
                                        </p:tgtEl>
                                        <p:attrNameLst>
                                          <p:attrName>style.rotation</p:attrName>
                                        </p:attrNameLst>
                                      </p:cBhvr>
                                      <p:tavLst>
                                        <p:tav tm="0">
                                          <p:val>
                                            <p:fltVal val="-90"/>
                                          </p:val>
                                        </p:tav>
                                        <p:tav tm="100000">
                                          <p:val>
                                            <p:fltVal val="0"/>
                                          </p:val>
                                        </p:tav>
                                      </p:tavLst>
                                    </p:anim>
                                    <p:anim calcmode="lin" valueType="num">
                                      <p:cBhvr>
                                        <p:cTn id="201" dur="500" decel="50000" fill="hold">
                                          <p:stCondLst>
                                            <p:cond delay="0"/>
                                          </p:stCondLst>
                                        </p:cTn>
                                        <p:tgtEl>
                                          <p:spTgt spid="18">
                                            <p:txEl>
                                              <p:pRg st="0" end="0"/>
                                            </p:txEl>
                                          </p:spTgt>
                                        </p:tgtEl>
                                        <p:attrNameLst>
                                          <p:attrName>ppt_w</p:attrName>
                                        </p:attrNameLst>
                                      </p:cBhvr>
                                      <p:tavLst>
                                        <p:tav tm="0">
                                          <p:val>
                                            <p:strVal val="#ppt_w"/>
                                          </p:val>
                                        </p:tav>
                                        <p:tav tm="100000">
                                          <p:val>
                                            <p:strVal val="#ppt_w*.05"/>
                                          </p:val>
                                        </p:tav>
                                      </p:tavLst>
                                    </p:anim>
                                    <p:anim calcmode="lin" valueType="num">
                                      <p:cBhvr>
                                        <p:cTn id="202" dur="500" accel="50000" fill="hold">
                                          <p:stCondLst>
                                            <p:cond delay="500"/>
                                          </p:stCondLst>
                                        </p:cTn>
                                        <p:tgtEl>
                                          <p:spTgt spid="18">
                                            <p:txEl>
                                              <p:pRg st="0" end="0"/>
                                            </p:txEl>
                                          </p:spTgt>
                                        </p:tgtEl>
                                        <p:attrNameLst>
                                          <p:attrName>ppt_w</p:attrName>
                                        </p:attrNameLst>
                                      </p:cBhvr>
                                      <p:tavLst>
                                        <p:tav tm="0">
                                          <p:val>
                                            <p:strVal val="#ppt_w*.05"/>
                                          </p:val>
                                        </p:tav>
                                        <p:tav tm="100000">
                                          <p:val>
                                            <p:strVal val="#ppt_w"/>
                                          </p:val>
                                        </p:tav>
                                      </p:tavLst>
                                    </p:anim>
                                    <p:anim calcmode="lin" valueType="num">
                                      <p:cBhvr>
                                        <p:cTn id="203" dur="1000" fill="hold"/>
                                        <p:tgtEl>
                                          <p:spTgt spid="18">
                                            <p:txEl>
                                              <p:pRg st="0" end="0"/>
                                            </p:txEl>
                                          </p:spTgt>
                                        </p:tgtEl>
                                        <p:attrNameLst>
                                          <p:attrName>ppt_h</p:attrName>
                                        </p:attrNameLst>
                                      </p:cBhvr>
                                      <p:tavLst>
                                        <p:tav tm="0">
                                          <p:val>
                                            <p:strVal val="#ppt_h"/>
                                          </p:val>
                                        </p:tav>
                                        <p:tav tm="100000">
                                          <p:val>
                                            <p:strVal val="#ppt_h"/>
                                          </p:val>
                                        </p:tav>
                                      </p:tavLst>
                                    </p:anim>
                                    <p:anim calcmode="lin" valueType="num">
                                      <p:cBhvr>
                                        <p:cTn id="204" dur="500" decel="50000" fill="hold">
                                          <p:stCondLst>
                                            <p:cond delay="0"/>
                                          </p:stCondLst>
                                        </p:cTn>
                                        <p:tgtEl>
                                          <p:spTgt spid="18">
                                            <p:txEl>
                                              <p:pRg st="0" end="0"/>
                                            </p:txEl>
                                          </p:spTgt>
                                        </p:tgtEl>
                                        <p:attrNameLst>
                                          <p:attrName>ppt_x</p:attrName>
                                        </p:attrNameLst>
                                      </p:cBhvr>
                                      <p:tavLst>
                                        <p:tav tm="0">
                                          <p:val>
                                            <p:strVal val="#ppt_x+.4"/>
                                          </p:val>
                                        </p:tav>
                                        <p:tav tm="100000">
                                          <p:val>
                                            <p:strVal val="#ppt_x"/>
                                          </p:val>
                                        </p:tav>
                                      </p:tavLst>
                                    </p:anim>
                                    <p:anim calcmode="lin" valueType="num">
                                      <p:cBhvr>
                                        <p:cTn id="205" dur="500" decel="50000" fill="hold">
                                          <p:stCondLst>
                                            <p:cond delay="0"/>
                                          </p:stCondLst>
                                        </p:cTn>
                                        <p:tgtEl>
                                          <p:spTgt spid="18">
                                            <p:txEl>
                                              <p:pRg st="0" end="0"/>
                                            </p:txEl>
                                          </p:spTgt>
                                        </p:tgtEl>
                                        <p:attrNameLst>
                                          <p:attrName>ppt_y</p:attrName>
                                        </p:attrNameLst>
                                      </p:cBhvr>
                                      <p:tavLst>
                                        <p:tav tm="0">
                                          <p:val>
                                            <p:strVal val="#ppt_y-.2"/>
                                          </p:val>
                                        </p:tav>
                                        <p:tav tm="100000">
                                          <p:val>
                                            <p:strVal val="#ppt_y+.1"/>
                                          </p:val>
                                        </p:tav>
                                      </p:tavLst>
                                    </p:anim>
                                    <p:anim calcmode="lin" valueType="num">
                                      <p:cBhvr>
                                        <p:cTn id="206" dur="500" accel="50000" fill="hold">
                                          <p:stCondLst>
                                            <p:cond delay="500"/>
                                          </p:stCondLst>
                                        </p:cTn>
                                        <p:tgtEl>
                                          <p:spTgt spid="18">
                                            <p:txEl>
                                              <p:pRg st="0" end="0"/>
                                            </p:txEl>
                                          </p:spTgt>
                                        </p:tgtEl>
                                        <p:attrNameLst>
                                          <p:attrName>ppt_y</p:attrName>
                                        </p:attrNameLst>
                                      </p:cBhvr>
                                      <p:tavLst>
                                        <p:tav tm="0">
                                          <p:val>
                                            <p:strVal val="#ppt_y+.1"/>
                                          </p:val>
                                        </p:tav>
                                        <p:tav tm="100000">
                                          <p:val>
                                            <p:strVal val="#ppt_y"/>
                                          </p:val>
                                        </p:tav>
                                      </p:tavLst>
                                    </p:anim>
                                    <p:animEffect transition="in" filter="fade">
                                      <p:cBhvr>
                                        <p:cTn id="207" dur="1000" decel="50000">
                                          <p:stCondLst>
                                            <p:cond delay="0"/>
                                          </p:stCondLst>
                                        </p:cTn>
                                        <p:tgtEl>
                                          <p:spTgt spid="18">
                                            <p:txEl>
                                              <p:pRg st="0" end="0"/>
                                            </p:txEl>
                                          </p:spTgt>
                                        </p:tgtEl>
                                      </p:cBhvr>
                                    </p:animEffect>
                                  </p:childTnLst>
                                </p:cTn>
                              </p:par>
                            </p:childTnLst>
                          </p:cTn>
                        </p:par>
                        <p:par>
                          <p:cTn id="208" fill="hold">
                            <p:stCondLst>
                              <p:cond delay="1000"/>
                            </p:stCondLst>
                            <p:childTnLst>
                              <p:par>
                                <p:cTn id="209" presetID="25" presetClass="entr" presetSubtype="0" fill="hold" nodeType="afterEffect">
                                  <p:stCondLst>
                                    <p:cond delay="0"/>
                                  </p:stCondLst>
                                  <p:childTnLst>
                                    <p:set>
                                      <p:cBhvr>
                                        <p:cTn id="210" dur="1" fill="hold">
                                          <p:stCondLst>
                                            <p:cond delay="0"/>
                                          </p:stCondLst>
                                        </p:cTn>
                                        <p:tgtEl>
                                          <p:spTgt spid="10">
                                            <p:txEl>
                                              <p:pRg st="0" end="0"/>
                                            </p:txEl>
                                          </p:spTgt>
                                        </p:tgtEl>
                                        <p:attrNameLst>
                                          <p:attrName>style.visibility</p:attrName>
                                        </p:attrNameLst>
                                      </p:cBhvr>
                                      <p:to>
                                        <p:strVal val="visible"/>
                                      </p:to>
                                    </p:set>
                                    <p:anim calcmode="lin" valueType="num">
                                      <p:cBhvr>
                                        <p:cTn id="211" dur="500" decel="50000" fill="hold">
                                          <p:stCondLst>
                                            <p:cond delay="0"/>
                                          </p:stCondLst>
                                        </p:cTn>
                                        <p:tgtEl>
                                          <p:spTgt spid="10">
                                            <p:txEl>
                                              <p:pRg st="0" end="0"/>
                                            </p:txEl>
                                          </p:spTgt>
                                        </p:tgtEl>
                                        <p:attrNameLst>
                                          <p:attrName>style.rotation</p:attrName>
                                        </p:attrNameLst>
                                      </p:cBhvr>
                                      <p:tavLst>
                                        <p:tav tm="0">
                                          <p:val>
                                            <p:fltVal val="-90"/>
                                          </p:val>
                                        </p:tav>
                                        <p:tav tm="100000">
                                          <p:val>
                                            <p:fltVal val="0"/>
                                          </p:val>
                                        </p:tav>
                                      </p:tavLst>
                                    </p:anim>
                                    <p:anim calcmode="lin" valueType="num">
                                      <p:cBhvr>
                                        <p:cTn id="212" dur="500" decel="50000" fill="hold">
                                          <p:stCondLst>
                                            <p:cond delay="0"/>
                                          </p:stCondLst>
                                        </p:cTn>
                                        <p:tgtEl>
                                          <p:spTgt spid="10">
                                            <p:txEl>
                                              <p:pRg st="0" end="0"/>
                                            </p:txEl>
                                          </p:spTgt>
                                        </p:tgtEl>
                                        <p:attrNameLst>
                                          <p:attrName>ppt_w</p:attrName>
                                        </p:attrNameLst>
                                      </p:cBhvr>
                                      <p:tavLst>
                                        <p:tav tm="0">
                                          <p:val>
                                            <p:strVal val="#ppt_w"/>
                                          </p:val>
                                        </p:tav>
                                        <p:tav tm="100000">
                                          <p:val>
                                            <p:strVal val="#ppt_w*.05"/>
                                          </p:val>
                                        </p:tav>
                                      </p:tavLst>
                                    </p:anim>
                                    <p:anim calcmode="lin" valueType="num">
                                      <p:cBhvr>
                                        <p:cTn id="213" dur="500" accel="50000" fill="hold">
                                          <p:stCondLst>
                                            <p:cond delay="500"/>
                                          </p:stCondLst>
                                        </p:cTn>
                                        <p:tgtEl>
                                          <p:spTgt spid="10">
                                            <p:txEl>
                                              <p:pRg st="0" end="0"/>
                                            </p:txEl>
                                          </p:spTgt>
                                        </p:tgtEl>
                                        <p:attrNameLst>
                                          <p:attrName>ppt_w</p:attrName>
                                        </p:attrNameLst>
                                      </p:cBhvr>
                                      <p:tavLst>
                                        <p:tav tm="0">
                                          <p:val>
                                            <p:strVal val="#ppt_w*.05"/>
                                          </p:val>
                                        </p:tav>
                                        <p:tav tm="100000">
                                          <p:val>
                                            <p:strVal val="#ppt_w"/>
                                          </p:val>
                                        </p:tav>
                                      </p:tavLst>
                                    </p:anim>
                                    <p:anim calcmode="lin" valueType="num">
                                      <p:cBhvr>
                                        <p:cTn id="214" dur="1000" fill="hold"/>
                                        <p:tgtEl>
                                          <p:spTgt spid="10">
                                            <p:txEl>
                                              <p:pRg st="0" end="0"/>
                                            </p:txEl>
                                          </p:spTgt>
                                        </p:tgtEl>
                                        <p:attrNameLst>
                                          <p:attrName>ppt_h</p:attrName>
                                        </p:attrNameLst>
                                      </p:cBhvr>
                                      <p:tavLst>
                                        <p:tav tm="0">
                                          <p:val>
                                            <p:strVal val="#ppt_h"/>
                                          </p:val>
                                        </p:tav>
                                        <p:tav tm="100000">
                                          <p:val>
                                            <p:strVal val="#ppt_h"/>
                                          </p:val>
                                        </p:tav>
                                      </p:tavLst>
                                    </p:anim>
                                    <p:anim calcmode="lin" valueType="num">
                                      <p:cBhvr>
                                        <p:cTn id="215" dur="500" decel="50000" fill="hold">
                                          <p:stCondLst>
                                            <p:cond delay="0"/>
                                          </p:stCondLst>
                                        </p:cTn>
                                        <p:tgtEl>
                                          <p:spTgt spid="10">
                                            <p:txEl>
                                              <p:pRg st="0" end="0"/>
                                            </p:txEl>
                                          </p:spTgt>
                                        </p:tgtEl>
                                        <p:attrNameLst>
                                          <p:attrName>ppt_x</p:attrName>
                                        </p:attrNameLst>
                                      </p:cBhvr>
                                      <p:tavLst>
                                        <p:tav tm="0">
                                          <p:val>
                                            <p:strVal val="#ppt_x+.4"/>
                                          </p:val>
                                        </p:tav>
                                        <p:tav tm="100000">
                                          <p:val>
                                            <p:strVal val="#ppt_x"/>
                                          </p:val>
                                        </p:tav>
                                      </p:tavLst>
                                    </p:anim>
                                    <p:anim calcmode="lin" valueType="num">
                                      <p:cBhvr>
                                        <p:cTn id="216" dur="500" decel="50000" fill="hold">
                                          <p:stCondLst>
                                            <p:cond delay="0"/>
                                          </p:stCondLst>
                                        </p:cTn>
                                        <p:tgtEl>
                                          <p:spTgt spid="10">
                                            <p:txEl>
                                              <p:pRg st="0" end="0"/>
                                            </p:txEl>
                                          </p:spTgt>
                                        </p:tgtEl>
                                        <p:attrNameLst>
                                          <p:attrName>ppt_y</p:attrName>
                                        </p:attrNameLst>
                                      </p:cBhvr>
                                      <p:tavLst>
                                        <p:tav tm="0">
                                          <p:val>
                                            <p:strVal val="#ppt_y-.2"/>
                                          </p:val>
                                        </p:tav>
                                        <p:tav tm="100000">
                                          <p:val>
                                            <p:strVal val="#ppt_y+.1"/>
                                          </p:val>
                                        </p:tav>
                                      </p:tavLst>
                                    </p:anim>
                                    <p:anim calcmode="lin" valueType="num">
                                      <p:cBhvr>
                                        <p:cTn id="217" dur="500" accel="50000" fill="hold">
                                          <p:stCondLst>
                                            <p:cond delay="500"/>
                                          </p:stCondLst>
                                        </p:cTn>
                                        <p:tgtEl>
                                          <p:spTgt spid="10">
                                            <p:txEl>
                                              <p:pRg st="0" end="0"/>
                                            </p:txEl>
                                          </p:spTgt>
                                        </p:tgtEl>
                                        <p:attrNameLst>
                                          <p:attrName>ppt_y</p:attrName>
                                        </p:attrNameLst>
                                      </p:cBhvr>
                                      <p:tavLst>
                                        <p:tav tm="0">
                                          <p:val>
                                            <p:strVal val="#ppt_y+.1"/>
                                          </p:val>
                                        </p:tav>
                                        <p:tav tm="100000">
                                          <p:val>
                                            <p:strVal val="#ppt_y"/>
                                          </p:val>
                                        </p:tav>
                                      </p:tavLst>
                                    </p:anim>
                                    <p:animEffect transition="in" filter="fade">
                                      <p:cBhvr>
                                        <p:cTn id="218" dur="1000" decel="50000">
                                          <p:stCondLst>
                                            <p:cond delay="0"/>
                                          </p:stCondLst>
                                        </p:cTn>
                                        <p:tgtEl>
                                          <p:spTgt spid="10">
                                            <p:txEl>
                                              <p:pRg st="0" end="0"/>
                                            </p:txEl>
                                          </p:spTgt>
                                        </p:tgtEl>
                                      </p:cBhvr>
                                    </p:animEffect>
                                  </p:childTnLst>
                                </p:cTn>
                              </p:par>
                            </p:childTnLst>
                          </p:cTn>
                        </p:par>
                        <p:par>
                          <p:cTn id="219" fill="hold">
                            <p:stCondLst>
                              <p:cond delay="2000"/>
                            </p:stCondLst>
                            <p:childTnLst>
                              <p:par>
                                <p:cTn id="220" presetID="25" presetClass="entr" presetSubtype="0" fill="hold" nodeType="afterEffect">
                                  <p:stCondLst>
                                    <p:cond delay="0"/>
                                  </p:stCondLst>
                                  <p:childTnLst>
                                    <p:set>
                                      <p:cBhvr>
                                        <p:cTn id="221" dur="1" fill="hold">
                                          <p:stCondLst>
                                            <p:cond delay="0"/>
                                          </p:stCondLst>
                                        </p:cTn>
                                        <p:tgtEl>
                                          <p:spTgt spid="15">
                                            <p:txEl>
                                              <p:pRg st="0" end="0"/>
                                            </p:txEl>
                                          </p:spTgt>
                                        </p:tgtEl>
                                        <p:attrNameLst>
                                          <p:attrName>style.visibility</p:attrName>
                                        </p:attrNameLst>
                                      </p:cBhvr>
                                      <p:to>
                                        <p:strVal val="visible"/>
                                      </p:to>
                                    </p:set>
                                    <p:anim calcmode="lin" valueType="num">
                                      <p:cBhvr>
                                        <p:cTn id="222" dur="500" decel="50000" fill="hold">
                                          <p:stCondLst>
                                            <p:cond delay="0"/>
                                          </p:stCondLst>
                                        </p:cTn>
                                        <p:tgtEl>
                                          <p:spTgt spid="15">
                                            <p:txEl>
                                              <p:pRg st="0" end="0"/>
                                            </p:txEl>
                                          </p:spTgt>
                                        </p:tgtEl>
                                        <p:attrNameLst>
                                          <p:attrName>style.rotation</p:attrName>
                                        </p:attrNameLst>
                                      </p:cBhvr>
                                      <p:tavLst>
                                        <p:tav tm="0">
                                          <p:val>
                                            <p:fltVal val="-90"/>
                                          </p:val>
                                        </p:tav>
                                        <p:tav tm="100000">
                                          <p:val>
                                            <p:fltVal val="0"/>
                                          </p:val>
                                        </p:tav>
                                      </p:tavLst>
                                    </p:anim>
                                    <p:anim calcmode="lin" valueType="num">
                                      <p:cBhvr>
                                        <p:cTn id="223" dur="500" decel="50000" fill="hold">
                                          <p:stCondLst>
                                            <p:cond delay="0"/>
                                          </p:stCondLst>
                                        </p:cTn>
                                        <p:tgtEl>
                                          <p:spTgt spid="15">
                                            <p:txEl>
                                              <p:pRg st="0" end="0"/>
                                            </p:txEl>
                                          </p:spTgt>
                                        </p:tgtEl>
                                        <p:attrNameLst>
                                          <p:attrName>ppt_w</p:attrName>
                                        </p:attrNameLst>
                                      </p:cBhvr>
                                      <p:tavLst>
                                        <p:tav tm="0">
                                          <p:val>
                                            <p:strVal val="#ppt_w"/>
                                          </p:val>
                                        </p:tav>
                                        <p:tav tm="100000">
                                          <p:val>
                                            <p:strVal val="#ppt_w*.05"/>
                                          </p:val>
                                        </p:tav>
                                      </p:tavLst>
                                    </p:anim>
                                    <p:anim calcmode="lin" valueType="num">
                                      <p:cBhvr>
                                        <p:cTn id="224" dur="500" accel="50000" fill="hold">
                                          <p:stCondLst>
                                            <p:cond delay="500"/>
                                          </p:stCondLst>
                                        </p:cTn>
                                        <p:tgtEl>
                                          <p:spTgt spid="15">
                                            <p:txEl>
                                              <p:pRg st="0" end="0"/>
                                            </p:txEl>
                                          </p:spTgt>
                                        </p:tgtEl>
                                        <p:attrNameLst>
                                          <p:attrName>ppt_w</p:attrName>
                                        </p:attrNameLst>
                                      </p:cBhvr>
                                      <p:tavLst>
                                        <p:tav tm="0">
                                          <p:val>
                                            <p:strVal val="#ppt_w*.05"/>
                                          </p:val>
                                        </p:tav>
                                        <p:tav tm="100000">
                                          <p:val>
                                            <p:strVal val="#ppt_w"/>
                                          </p:val>
                                        </p:tav>
                                      </p:tavLst>
                                    </p:anim>
                                    <p:anim calcmode="lin" valueType="num">
                                      <p:cBhvr>
                                        <p:cTn id="225" dur="1000" fill="hold"/>
                                        <p:tgtEl>
                                          <p:spTgt spid="15">
                                            <p:txEl>
                                              <p:pRg st="0" end="0"/>
                                            </p:txEl>
                                          </p:spTgt>
                                        </p:tgtEl>
                                        <p:attrNameLst>
                                          <p:attrName>ppt_h</p:attrName>
                                        </p:attrNameLst>
                                      </p:cBhvr>
                                      <p:tavLst>
                                        <p:tav tm="0">
                                          <p:val>
                                            <p:strVal val="#ppt_h"/>
                                          </p:val>
                                        </p:tav>
                                        <p:tav tm="100000">
                                          <p:val>
                                            <p:strVal val="#ppt_h"/>
                                          </p:val>
                                        </p:tav>
                                      </p:tavLst>
                                    </p:anim>
                                    <p:anim calcmode="lin" valueType="num">
                                      <p:cBhvr>
                                        <p:cTn id="226" dur="500" decel="50000" fill="hold">
                                          <p:stCondLst>
                                            <p:cond delay="0"/>
                                          </p:stCondLst>
                                        </p:cTn>
                                        <p:tgtEl>
                                          <p:spTgt spid="15">
                                            <p:txEl>
                                              <p:pRg st="0" end="0"/>
                                            </p:txEl>
                                          </p:spTgt>
                                        </p:tgtEl>
                                        <p:attrNameLst>
                                          <p:attrName>ppt_x</p:attrName>
                                        </p:attrNameLst>
                                      </p:cBhvr>
                                      <p:tavLst>
                                        <p:tav tm="0">
                                          <p:val>
                                            <p:strVal val="#ppt_x+.4"/>
                                          </p:val>
                                        </p:tav>
                                        <p:tav tm="100000">
                                          <p:val>
                                            <p:strVal val="#ppt_x"/>
                                          </p:val>
                                        </p:tav>
                                      </p:tavLst>
                                    </p:anim>
                                    <p:anim calcmode="lin" valueType="num">
                                      <p:cBhvr>
                                        <p:cTn id="227" dur="500" decel="50000" fill="hold">
                                          <p:stCondLst>
                                            <p:cond delay="0"/>
                                          </p:stCondLst>
                                        </p:cTn>
                                        <p:tgtEl>
                                          <p:spTgt spid="15">
                                            <p:txEl>
                                              <p:pRg st="0" end="0"/>
                                            </p:txEl>
                                          </p:spTgt>
                                        </p:tgtEl>
                                        <p:attrNameLst>
                                          <p:attrName>ppt_y</p:attrName>
                                        </p:attrNameLst>
                                      </p:cBhvr>
                                      <p:tavLst>
                                        <p:tav tm="0">
                                          <p:val>
                                            <p:strVal val="#ppt_y-.2"/>
                                          </p:val>
                                        </p:tav>
                                        <p:tav tm="100000">
                                          <p:val>
                                            <p:strVal val="#ppt_y+.1"/>
                                          </p:val>
                                        </p:tav>
                                      </p:tavLst>
                                    </p:anim>
                                    <p:anim calcmode="lin" valueType="num">
                                      <p:cBhvr>
                                        <p:cTn id="228" dur="500" accel="50000" fill="hold">
                                          <p:stCondLst>
                                            <p:cond delay="500"/>
                                          </p:stCondLst>
                                        </p:cTn>
                                        <p:tgtEl>
                                          <p:spTgt spid="15">
                                            <p:txEl>
                                              <p:pRg st="0" end="0"/>
                                            </p:txEl>
                                          </p:spTgt>
                                        </p:tgtEl>
                                        <p:attrNameLst>
                                          <p:attrName>ppt_y</p:attrName>
                                        </p:attrNameLst>
                                      </p:cBhvr>
                                      <p:tavLst>
                                        <p:tav tm="0">
                                          <p:val>
                                            <p:strVal val="#ppt_y+.1"/>
                                          </p:val>
                                        </p:tav>
                                        <p:tav tm="100000">
                                          <p:val>
                                            <p:strVal val="#ppt_y"/>
                                          </p:val>
                                        </p:tav>
                                      </p:tavLst>
                                    </p:anim>
                                    <p:animEffect transition="in" filter="fade">
                                      <p:cBhvr>
                                        <p:cTn id="229" dur="1000" decel="50000">
                                          <p:stCondLst>
                                            <p:cond delay="0"/>
                                          </p:stCondLst>
                                        </p:cTn>
                                        <p:tgtEl>
                                          <p:spTgt spid="15">
                                            <p:txEl>
                                              <p:pRg st="0" end="0"/>
                                            </p:txEl>
                                          </p:spTgt>
                                        </p:tgtEl>
                                      </p:cBhvr>
                                    </p:animEffect>
                                  </p:childTnLst>
                                </p:cTn>
                              </p:par>
                            </p:childTnLst>
                          </p:cTn>
                        </p:par>
                        <p:par>
                          <p:cTn id="230" fill="hold">
                            <p:stCondLst>
                              <p:cond delay="3000"/>
                            </p:stCondLst>
                            <p:childTnLst>
                              <p:par>
                                <p:cTn id="231" presetID="25" presetClass="entr" presetSubtype="0" fill="hold" nodeType="afterEffect">
                                  <p:stCondLst>
                                    <p:cond delay="0"/>
                                  </p:stCondLst>
                                  <p:childTnLst>
                                    <p:set>
                                      <p:cBhvr>
                                        <p:cTn id="232" dur="1" fill="hold">
                                          <p:stCondLst>
                                            <p:cond delay="0"/>
                                          </p:stCondLst>
                                        </p:cTn>
                                        <p:tgtEl>
                                          <p:spTgt spid="20">
                                            <p:txEl>
                                              <p:pRg st="0" end="0"/>
                                            </p:txEl>
                                          </p:spTgt>
                                        </p:tgtEl>
                                        <p:attrNameLst>
                                          <p:attrName>style.visibility</p:attrName>
                                        </p:attrNameLst>
                                      </p:cBhvr>
                                      <p:to>
                                        <p:strVal val="visible"/>
                                      </p:to>
                                    </p:set>
                                    <p:anim calcmode="lin" valueType="num">
                                      <p:cBhvr>
                                        <p:cTn id="233" dur="500" decel="50000" fill="hold">
                                          <p:stCondLst>
                                            <p:cond delay="0"/>
                                          </p:stCondLst>
                                        </p:cTn>
                                        <p:tgtEl>
                                          <p:spTgt spid="20">
                                            <p:txEl>
                                              <p:pRg st="0" end="0"/>
                                            </p:txEl>
                                          </p:spTgt>
                                        </p:tgtEl>
                                        <p:attrNameLst>
                                          <p:attrName>style.rotation</p:attrName>
                                        </p:attrNameLst>
                                      </p:cBhvr>
                                      <p:tavLst>
                                        <p:tav tm="0">
                                          <p:val>
                                            <p:fltVal val="-90"/>
                                          </p:val>
                                        </p:tav>
                                        <p:tav tm="100000">
                                          <p:val>
                                            <p:fltVal val="0"/>
                                          </p:val>
                                        </p:tav>
                                      </p:tavLst>
                                    </p:anim>
                                    <p:anim calcmode="lin" valueType="num">
                                      <p:cBhvr>
                                        <p:cTn id="234" dur="500" decel="50000" fill="hold">
                                          <p:stCondLst>
                                            <p:cond delay="0"/>
                                          </p:stCondLst>
                                        </p:cTn>
                                        <p:tgtEl>
                                          <p:spTgt spid="20">
                                            <p:txEl>
                                              <p:pRg st="0" end="0"/>
                                            </p:txEl>
                                          </p:spTgt>
                                        </p:tgtEl>
                                        <p:attrNameLst>
                                          <p:attrName>ppt_w</p:attrName>
                                        </p:attrNameLst>
                                      </p:cBhvr>
                                      <p:tavLst>
                                        <p:tav tm="0">
                                          <p:val>
                                            <p:strVal val="#ppt_w"/>
                                          </p:val>
                                        </p:tav>
                                        <p:tav tm="100000">
                                          <p:val>
                                            <p:strVal val="#ppt_w*.05"/>
                                          </p:val>
                                        </p:tav>
                                      </p:tavLst>
                                    </p:anim>
                                    <p:anim calcmode="lin" valueType="num">
                                      <p:cBhvr>
                                        <p:cTn id="235" dur="500" accel="50000" fill="hold">
                                          <p:stCondLst>
                                            <p:cond delay="500"/>
                                          </p:stCondLst>
                                        </p:cTn>
                                        <p:tgtEl>
                                          <p:spTgt spid="20">
                                            <p:txEl>
                                              <p:pRg st="0" end="0"/>
                                            </p:txEl>
                                          </p:spTgt>
                                        </p:tgtEl>
                                        <p:attrNameLst>
                                          <p:attrName>ppt_w</p:attrName>
                                        </p:attrNameLst>
                                      </p:cBhvr>
                                      <p:tavLst>
                                        <p:tav tm="0">
                                          <p:val>
                                            <p:strVal val="#ppt_w*.05"/>
                                          </p:val>
                                        </p:tav>
                                        <p:tav tm="100000">
                                          <p:val>
                                            <p:strVal val="#ppt_w"/>
                                          </p:val>
                                        </p:tav>
                                      </p:tavLst>
                                    </p:anim>
                                    <p:anim calcmode="lin" valueType="num">
                                      <p:cBhvr>
                                        <p:cTn id="236" dur="1000" fill="hold"/>
                                        <p:tgtEl>
                                          <p:spTgt spid="20">
                                            <p:txEl>
                                              <p:pRg st="0" end="0"/>
                                            </p:txEl>
                                          </p:spTgt>
                                        </p:tgtEl>
                                        <p:attrNameLst>
                                          <p:attrName>ppt_h</p:attrName>
                                        </p:attrNameLst>
                                      </p:cBhvr>
                                      <p:tavLst>
                                        <p:tav tm="0">
                                          <p:val>
                                            <p:strVal val="#ppt_h"/>
                                          </p:val>
                                        </p:tav>
                                        <p:tav tm="100000">
                                          <p:val>
                                            <p:strVal val="#ppt_h"/>
                                          </p:val>
                                        </p:tav>
                                      </p:tavLst>
                                    </p:anim>
                                    <p:anim calcmode="lin" valueType="num">
                                      <p:cBhvr>
                                        <p:cTn id="237" dur="500" decel="50000" fill="hold">
                                          <p:stCondLst>
                                            <p:cond delay="0"/>
                                          </p:stCondLst>
                                        </p:cTn>
                                        <p:tgtEl>
                                          <p:spTgt spid="20">
                                            <p:txEl>
                                              <p:pRg st="0" end="0"/>
                                            </p:txEl>
                                          </p:spTgt>
                                        </p:tgtEl>
                                        <p:attrNameLst>
                                          <p:attrName>ppt_x</p:attrName>
                                        </p:attrNameLst>
                                      </p:cBhvr>
                                      <p:tavLst>
                                        <p:tav tm="0">
                                          <p:val>
                                            <p:strVal val="#ppt_x+.4"/>
                                          </p:val>
                                        </p:tav>
                                        <p:tav tm="100000">
                                          <p:val>
                                            <p:strVal val="#ppt_x"/>
                                          </p:val>
                                        </p:tav>
                                      </p:tavLst>
                                    </p:anim>
                                    <p:anim calcmode="lin" valueType="num">
                                      <p:cBhvr>
                                        <p:cTn id="238" dur="500" decel="50000" fill="hold">
                                          <p:stCondLst>
                                            <p:cond delay="0"/>
                                          </p:stCondLst>
                                        </p:cTn>
                                        <p:tgtEl>
                                          <p:spTgt spid="20">
                                            <p:txEl>
                                              <p:pRg st="0" end="0"/>
                                            </p:txEl>
                                          </p:spTgt>
                                        </p:tgtEl>
                                        <p:attrNameLst>
                                          <p:attrName>ppt_y</p:attrName>
                                        </p:attrNameLst>
                                      </p:cBhvr>
                                      <p:tavLst>
                                        <p:tav tm="0">
                                          <p:val>
                                            <p:strVal val="#ppt_y-.2"/>
                                          </p:val>
                                        </p:tav>
                                        <p:tav tm="100000">
                                          <p:val>
                                            <p:strVal val="#ppt_y+.1"/>
                                          </p:val>
                                        </p:tav>
                                      </p:tavLst>
                                    </p:anim>
                                    <p:anim calcmode="lin" valueType="num">
                                      <p:cBhvr>
                                        <p:cTn id="239" dur="500" accel="50000" fill="hold">
                                          <p:stCondLst>
                                            <p:cond delay="500"/>
                                          </p:stCondLst>
                                        </p:cTn>
                                        <p:tgtEl>
                                          <p:spTgt spid="20">
                                            <p:txEl>
                                              <p:pRg st="0" end="0"/>
                                            </p:txEl>
                                          </p:spTgt>
                                        </p:tgtEl>
                                        <p:attrNameLst>
                                          <p:attrName>ppt_y</p:attrName>
                                        </p:attrNameLst>
                                      </p:cBhvr>
                                      <p:tavLst>
                                        <p:tav tm="0">
                                          <p:val>
                                            <p:strVal val="#ppt_y+.1"/>
                                          </p:val>
                                        </p:tav>
                                        <p:tav tm="100000">
                                          <p:val>
                                            <p:strVal val="#ppt_y"/>
                                          </p:val>
                                        </p:tav>
                                      </p:tavLst>
                                    </p:anim>
                                    <p:animEffect transition="in" filter="fade">
                                      <p:cBhvr>
                                        <p:cTn id="240" dur="1000" decel="50000">
                                          <p:stCondLst>
                                            <p:cond delay="0"/>
                                          </p:stCondLst>
                                        </p:cTn>
                                        <p:tgtEl>
                                          <p:spTgt spid="20">
                                            <p:txEl>
                                              <p:pRg st="0" end="0"/>
                                            </p:txEl>
                                          </p:spTgt>
                                        </p:tgtEl>
                                      </p:cBhvr>
                                    </p:animEffect>
                                  </p:childTnLst>
                                </p:cTn>
                              </p:par>
                            </p:childTnLst>
                          </p:cTn>
                        </p:par>
                        <p:par>
                          <p:cTn id="241" fill="hold">
                            <p:stCondLst>
                              <p:cond delay="4000"/>
                            </p:stCondLst>
                            <p:childTnLst>
                              <p:par>
                                <p:cTn id="242" presetID="25" presetClass="entr" presetSubtype="0" fill="hold" nodeType="afterEffect">
                                  <p:stCondLst>
                                    <p:cond delay="0"/>
                                  </p:stCondLst>
                                  <p:childTnLst>
                                    <p:set>
                                      <p:cBhvr>
                                        <p:cTn id="243" dur="1" fill="hold">
                                          <p:stCondLst>
                                            <p:cond delay="0"/>
                                          </p:stCondLst>
                                        </p:cTn>
                                        <p:tgtEl>
                                          <p:spTgt spid="24">
                                            <p:txEl>
                                              <p:pRg st="0" end="0"/>
                                            </p:txEl>
                                          </p:spTgt>
                                        </p:tgtEl>
                                        <p:attrNameLst>
                                          <p:attrName>style.visibility</p:attrName>
                                        </p:attrNameLst>
                                      </p:cBhvr>
                                      <p:to>
                                        <p:strVal val="visible"/>
                                      </p:to>
                                    </p:set>
                                    <p:anim calcmode="lin" valueType="num">
                                      <p:cBhvr>
                                        <p:cTn id="244" dur="500" decel="50000" fill="hold">
                                          <p:stCondLst>
                                            <p:cond delay="0"/>
                                          </p:stCondLst>
                                        </p:cTn>
                                        <p:tgtEl>
                                          <p:spTgt spid="24">
                                            <p:txEl>
                                              <p:pRg st="0" end="0"/>
                                            </p:txEl>
                                          </p:spTgt>
                                        </p:tgtEl>
                                        <p:attrNameLst>
                                          <p:attrName>style.rotation</p:attrName>
                                        </p:attrNameLst>
                                      </p:cBhvr>
                                      <p:tavLst>
                                        <p:tav tm="0">
                                          <p:val>
                                            <p:fltVal val="-90"/>
                                          </p:val>
                                        </p:tav>
                                        <p:tav tm="100000">
                                          <p:val>
                                            <p:fltVal val="0"/>
                                          </p:val>
                                        </p:tav>
                                      </p:tavLst>
                                    </p:anim>
                                    <p:anim calcmode="lin" valueType="num">
                                      <p:cBhvr>
                                        <p:cTn id="245" dur="500" decel="50000" fill="hold">
                                          <p:stCondLst>
                                            <p:cond delay="0"/>
                                          </p:stCondLst>
                                        </p:cTn>
                                        <p:tgtEl>
                                          <p:spTgt spid="24">
                                            <p:txEl>
                                              <p:pRg st="0" end="0"/>
                                            </p:txEl>
                                          </p:spTgt>
                                        </p:tgtEl>
                                        <p:attrNameLst>
                                          <p:attrName>ppt_w</p:attrName>
                                        </p:attrNameLst>
                                      </p:cBhvr>
                                      <p:tavLst>
                                        <p:tav tm="0">
                                          <p:val>
                                            <p:strVal val="#ppt_w"/>
                                          </p:val>
                                        </p:tav>
                                        <p:tav tm="100000">
                                          <p:val>
                                            <p:strVal val="#ppt_w*.05"/>
                                          </p:val>
                                        </p:tav>
                                      </p:tavLst>
                                    </p:anim>
                                    <p:anim calcmode="lin" valueType="num">
                                      <p:cBhvr>
                                        <p:cTn id="246" dur="500" accel="50000" fill="hold">
                                          <p:stCondLst>
                                            <p:cond delay="500"/>
                                          </p:stCondLst>
                                        </p:cTn>
                                        <p:tgtEl>
                                          <p:spTgt spid="24">
                                            <p:txEl>
                                              <p:pRg st="0" end="0"/>
                                            </p:txEl>
                                          </p:spTgt>
                                        </p:tgtEl>
                                        <p:attrNameLst>
                                          <p:attrName>ppt_w</p:attrName>
                                        </p:attrNameLst>
                                      </p:cBhvr>
                                      <p:tavLst>
                                        <p:tav tm="0">
                                          <p:val>
                                            <p:strVal val="#ppt_w*.05"/>
                                          </p:val>
                                        </p:tav>
                                        <p:tav tm="100000">
                                          <p:val>
                                            <p:strVal val="#ppt_w"/>
                                          </p:val>
                                        </p:tav>
                                      </p:tavLst>
                                    </p:anim>
                                    <p:anim calcmode="lin" valueType="num">
                                      <p:cBhvr>
                                        <p:cTn id="247" dur="1000" fill="hold"/>
                                        <p:tgtEl>
                                          <p:spTgt spid="24">
                                            <p:txEl>
                                              <p:pRg st="0" end="0"/>
                                            </p:txEl>
                                          </p:spTgt>
                                        </p:tgtEl>
                                        <p:attrNameLst>
                                          <p:attrName>ppt_h</p:attrName>
                                        </p:attrNameLst>
                                      </p:cBhvr>
                                      <p:tavLst>
                                        <p:tav tm="0">
                                          <p:val>
                                            <p:strVal val="#ppt_h"/>
                                          </p:val>
                                        </p:tav>
                                        <p:tav tm="100000">
                                          <p:val>
                                            <p:strVal val="#ppt_h"/>
                                          </p:val>
                                        </p:tav>
                                      </p:tavLst>
                                    </p:anim>
                                    <p:anim calcmode="lin" valueType="num">
                                      <p:cBhvr>
                                        <p:cTn id="248" dur="500" decel="50000" fill="hold">
                                          <p:stCondLst>
                                            <p:cond delay="0"/>
                                          </p:stCondLst>
                                        </p:cTn>
                                        <p:tgtEl>
                                          <p:spTgt spid="24">
                                            <p:txEl>
                                              <p:pRg st="0" end="0"/>
                                            </p:txEl>
                                          </p:spTgt>
                                        </p:tgtEl>
                                        <p:attrNameLst>
                                          <p:attrName>ppt_x</p:attrName>
                                        </p:attrNameLst>
                                      </p:cBhvr>
                                      <p:tavLst>
                                        <p:tav tm="0">
                                          <p:val>
                                            <p:strVal val="#ppt_x+.4"/>
                                          </p:val>
                                        </p:tav>
                                        <p:tav tm="100000">
                                          <p:val>
                                            <p:strVal val="#ppt_x"/>
                                          </p:val>
                                        </p:tav>
                                      </p:tavLst>
                                    </p:anim>
                                    <p:anim calcmode="lin" valueType="num">
                                      <p:cBhvr>
                                        <p:cTn id="249" dur="500" decel="50000" fill="hold">
                                          <p:stCondLst>
                                            <p:cond delay="0"/>
                                          </p:stCondLst>
                                        </p:cTn>
                                        <p:tgtEl>
                                          <p:spTgt spid="24">
                                            <p:txEl>
                                              <p:pRg st="0" end="0"/>
                                            </p:txEl>
                                          </p:spTgt>
                                        </p:tgtEl>
                                        <p:attrNameLst>
                                          <p:attrName>ppt_y</p:attrName>
                                        </p:attrNameLst>
                                      </p:cBhvr>
                                      <p:tavLst>
                                        <p:tav tm="0">
                                          <p:val>
                                            <p:strVal val="#ppt_y-.2"/>
                                          </p:val>
                                        </p:tav>
                                        <p:tav tm="100000">
                                          <p:val>
                                            <p:strVal val="#ppt_y+.1"/>
                                          </p:val>
                                        </p:tav>
                                      </p:tavLst>
                                    </p:anim>
                                    <p:anim calcmode="lin" valueType="num">
                                      <p:cBhvr>
                                        <p:cTn id="250" dur="500" accel="50000" fill="hold">
                                          <p:stCondLst>
                                            <p:cond delay="500"/>
                                          </p:stCondLst>
                                        </p:cTn>
                                        <p:tgtEl>
                                          <p:spTgt spid="24">
                                            <p:txEl>
                                              <p:pRg st="0" end="0"/>
                                            </p:txEl>
                                          </p:spTgt>
                                        </p:tgtEl>
                                        <p:attrNameLst>
                                          <p:attrName>ppt_y</p:attrName>
                                        </p:attrNameLst>
                                      </p:cBhvr>
                                      <p:tavLst>
                                        <p:tav tm="0">
                                          <p:val>
                                            <p:strVal val="#ppt_y+.1"/>
                                          </p:val>
                                        </p:tav>
                                        <p:tav tm="100000">
                                          <p:val>
                                            <p:strVal val="#ppt_y"/>
                                          </p:val>
                                        </p:tav>
                                      </p:tavLst>
                                    </p:anim>
                                    <p:animEffect transition="in" filter="fade">
                                      <p:cBhvr>
                                        <p:cTn id="251" dur="1000" decel="50000">
                                          <p:stCondLst>
                                            <p:cond delay="0"/>
                                          </p:stCondLst>
                                        </p:cTn>
                                        <p:tgtEl>
                                          <p:spTgt spid="24">
                                            <p:txEl>
                                              <p:pRg st="0" end="0"/>
                                            </p:txEl>
                                          </p:spTgt>
                                        </p:tgtEl>
                                      </p:cBhvr>
                                    </p:animEffect>
                                  </p:childTnLst>
                                </p:cTn>
                              </p:par>
                            </p:childTnLst>
                          </p:cTn>
                        </p:par>
                        <p:par>
                          <p:cTn id="252" fill="hold">
                            <p:stCondLst>
                              <p:cond delay="5000"/>
                            </p:stCondLst>
                            <p:childTnLst>
                              <p:par>
                                <p:cTn id="253" presetID="25" presetClass="entr" presetSubtype="0" fill="hold" nodeType="afterEffect">
                                  <p:stCondLst>
                                    <p:cond delay="0"/>
                                  </p:stCondLst>
                                  <p:childTnLst>
                                    <p:set>
                                      <p:cBhvr>
                                        <p:cTn id="254" dur="1" fill="hold">
                                          <p:stCondLst>
                                            <p:cond delay="0"/>
                                          </p:stCondLst>
                                        </p:cTn>
                                        <p:tgtEl>
                                          <p:spTgt spid="25">
                                            <p:txEl>
                                              <p:pRg st="0" end="0"/>
                                            </p:txEl>
                                          </p:spTgt>
                                        </p:tgtEl>
                                        <p:attrNameLst>
                                          <p:attrName>style.visibility</p:attrName>
                                        </p:attrNameLst>
                                      </p:cBhvr>
                                      <p:to>
                                        <p:strVal val="visible"/>
                                      </p:to>
                                    </p:set>
                                    <p:anim calcmode="lin" valueType="num">
                                      <p:cBhvr>
                                        <p:cTn id="255" dur="500" decel="50000" fill="hold">
                                          <p:stCondLst>
                                            <p:cond delay="0"/>
                                          </p:stCondLst>
                                        </p:cTn>
                                        <p:tgtEl>
                                          <p:spTgt spid="25">
                                            <p:txEl>
                                              <p:pRg st="0" end="0"/>
                                            </p:txEl>
                                          </p:spTgt>
                                        </p:tgtEl>
                                        <p:attrNameLst>
                                          <p:attrName>style.rotation</p:attrName>
                                        </p:attrNameLst>
                                      </p:cBhvr>
                                      <p:tavLst>
                                        <p:tav tm="0">
                                          <p:val>
                                            <p:fltVal val="-90"/>
                                          </p:val>
                                        </p:tav>
                                        <p:tav tm="100000">
                                          <p:val>
                                            <p:fltVal val="0"/>
                                          </p:val>
                                        </p:tav>
                                      </p:tavLst>
                                    </p:anim>
                                    <p:anim calcmode="lin" valueType="num">
                                      <p:cBhvr>
                                        <p:cTn id="256" dur="500" decel="50000" fill="hold">
                                          <p:stCondLst>
                                            <p:cond delay="0"/>
                                          </p:stCondLst>
                                        </p:cTn>
                                        <p:tgtEl>
                                          <p:spTgt spid="25">
                                            <p:txEl>
                                              <p:pRg st="0" end="0"/>
                                            </p:txEl>
                                          </p:spTgt>
                                        </p:tgtEl>
                                        <p:attrNameLst>
                                          <p:attrName>ppt_w</p:attrName>
                                        </p:attrNameLst>
                                      </p:cBhvr>
                                      <p:tavLst>
                                        <p:tav tm="0">
                                          <p:val>
                                            <p:strVal val="#ppt_w"/>
                                          </p:val>
                                        </p:tav>
                                        <p:tav tm="100000">
                                          <p:val>
                                            <p:strVal val="#ppt_w*.05"/>
                                          </p:val>
                                        </p:tav>
                                      </p:tavLst>
                                    </p:anim>
                                    <p:anim calcmode="lin" valueType="num">
                                      <p:cBhvr>
                                        <p:cTn id="257" dur="500" accel="50000" fill="hold">
                                          <p:stCondLst>
                                            <p:cond delay="500"/>
                                          </p:stCondLst>
                                        </p:cTn>
                                        <p:tgtEl>
                                          <p:spTgt spid="25">
                                            <p:txEl>
                                              <p:pRg st="0" end="0"/>
                                            </p:txEl>
                                          </p:spTgt>
                                        </p:tgtEl>
                                        <p:attrNameLst>
                                          <p:attrName>ppt_w</p:attrName>
                                        </p:attrNameLst>
                                      </p:cBhvr>
                                      <p:tavLst>
                                        <p:tav tm="0">
                                          <p:val>
                                            <p:strVal val="#ppt_w*.05"/>
                                          </p:val>
                                        </p:tav>
                                        <p:tav tm="100000">
                                          <p:val>
                                            <p:strVal val="#ppt_w"/>
                                          </p:val>
                                        </p:tav>
                                      </p:tavLst>
                                    </p:anim>
                                    <p:anim calcmode="lin" valueType="num">
                                      <p:cBhvr>
                                        <p:cTn id="258" dur="1000" fill="hold"/>
                                        <p:tgtEl>
                                          <p:spTgt spid="25">
                                            <p:txEl>
                                              <p:pRg st="0" end="0"/>
                                            </p:txEl>
                                          </p:spTgt>
                                        </p:tgtEl>
                                        <p:attrNameLst>
                                          <p:attrName>ppt_h</p:attrName>
                                        </p:attrNameLst>
                                      </p:cBhvr>
                                      <p:tavLst>
                                        <p:tav tm="0">
                                          <p:val>
                                            <p:strVal val="#ppt_h"/>
                                          </p:val>
                                        </p:tav>
                                        <p:tav tm="100000">
                                          <p:val>
                                            <p:strVal val="#ppt_h"/>
                                          </p:val>
                                        </p:tav>
                                      </p:tavLst>
                                    </p:anim>
                                    <p:anim calcmode="lin" valueType="num">
                                      <p:cBhvr>
                                        <p:cTn id="259" dur="500" decel="50000" fill="hold">
                                          <p:stCondLst>
                                            <p:cond delay="0"/>
                                          </p:stCondLst>
                                        </p:cTn>
                                        <p:tgtEl>
                                          <p:spTgt spid="25">
                                            <p:txEl>
                                              <p:pRg st="0" end="0"/>
                                            </p:txEl>
                                          </p:spTgt>
                                        </p:tgtEl>
                                        <p:attrNameLst>
                                          <p:attrName>ppt_x</p:attrName>
                                        </p:attrNameLst>
                                      </p:cBhvr>
                                      <p:tavLst>
                                        <p:tav tm="0">
                                          <p:val>
                                            <p:strVal val="#ppt_x+.4"/>
                                          </p:val>
                                        </p:tav>
                                        <p:tav tm="100000">
                                          <p:val>
                                            <p:strVal val="#ppt_x"/>
                                          </p:val>
                                        </p:tav>
                                      </p:tavLst>
                                    </p:anim>
                                    <p:anim calcmode="lin" valueType="num">
                                      <p:cBhvr>
                                        <p:cTn id="260" dur="500" decel="50000" fill="hold">
                                          <p:stCondLst>
                                            <p:cond delay="0"/>
                                          </p:stCondLst>
                                        </p:cTn>
                                        <p:tgtEl>
                                          <p:spTgt spid="25">
                                            <p:txEl>
                                              <p:pRg st="0" end="0"/>
                                            </p:txEl>
                                          </p:spTgt>
                                        </p:tgtEl>
                                        <p:attrNameLst>
                                          <p:attrName>ppt_y</p:attrName>
                                        </p:attrNameLst>
                                      </p:cBhvr>
                                      <p:tavLst>
                                        <p:tav tm="0">
                                          <p:val>
                                            <p:strVal val="#ppt_y-.2"/>
                                          </p:val>
                                        </p:tav>
                                        <p:tav tm="100000">
                                          <p:val>
                                            <p:strVal val="#ppt_y+.1"/>
                                          </p:val>
                                        </p:tav>
                                      </p:tavLst>
                                    </p:anim>
                                    <p:anim calcmode="lin" valueType="num">
                                      <p:cBhvr>
                                        <p:cTn id="261" dur="500" accel="50000" fill="hold">
                                          <p:stCondLst>
                                            <p:cond delay="500"/>
                                          </p:stCondLst>
                                        </p:cTn>
                                        <p:tgtEl>
                                          <p:spTgt spid="25">
                                            <p:txEl>
                                              <p:pRg st="0" end="0"/>
                                            </p:txEl>
                                          </p:spTgt>
                                        </p:tgtEl>
                                        <p:attrNameLst>
                                          <p:attrName>ppt_y</p:attrName>
                                        </p:attrNameLst>
                                      </p:cBhvr>
                                      <p:tavLst>
                                        <p:tav tm="0">
                                          <p:val>
                                            <p:strVal val="#ppt_y+.1"/>
                                          </p:val>
                                        </p:tav>
                                        <p:tav tm="100000">
                                          <p:val>
                                            <p:strVal val="#ppt_y"/>
                                          </p:val>
                                        </p:tav>
                                      </p:tavLst>
                                    </p:anim>
                                    <p:animEffect transition="in" filter="fade">
                                      <p:cBhvr>
                                        <p:cTn id="262" dur="1000" decel="50000">
                                          <p:stCondLst>
                                            <p:cond delay="0"/>
                                          </p:stCondLst>
                                        </p:cTn>
                                        <p:tgtEl>
                                          <p:spTgt spid="25">
                                            <p:txEl>
                                              <p:pRg st="0" end="0"/>
                                            </p:txEl>
                                          </p:spTgt>
                                        </p:tgtEl>
                                      </p:cBhvr>
                                    </p:animEffect>
                                  </p:childTnLst>
                                </p:cTn>
                              </p:par>
                            </p:childTnLst>
                          </p:cTn>
                        </p:par>
                        <p:par>
                          <p:cTn id="263" fill="hold">
                            <p:stCondLst>
                              <p:cond delay="6000"/>
                            </p:stCondLst>
                            <p:childTnLst>
                              <p:par>
                                <p:cTn id="264" presetID="25" presetClass="entr" presetSubtype="0" fill="hold" nodeType="afterEffect">
                                  <p:stCondLst>
                                    <p:cond delay="0"/>
                                  </p:stCondLst>
                                  <p:childTnLst>
                                    <p:set>
                                      <p:cBhvr>
                                        <p:cTn id="265" dur="1" fill="hold">
                                          <p:stCondLst>
                                            <p:cond delay="0"/>
                                          </p:stCondLst>
                                        </p:cTn>
                                        <p:tgtEl>
                                          <p:spTgt spid="17">
                                            <p:txEl>
                                              <p:pRg st="0" end="0"/>
                                            </p:txEl>
                                          </p:spTgt>
                                        </p:tgtEl>
                                        <p:attrNameLst>
                                          <p:attrName>style.visibility</p:attrName>
                                        </p:attrNameLst>
                                      </p:cBhvr>
                                      <p:to>
                                        <p:strVal val="visible"/>
                                      </p:to>
                                    </p:set>
                                    <p:anim calcmode="lin" valueType="num">
                                      <p:cBhvr>
                                        <p:cTn id="266" dur="500" decel="50000" fill="hold">
                                          <p:stCondLst>
                                            <p:cond delay="0"/>
                                          </p:stCondLst>
                                        </p:cTn>
                                        <p:tgtEl>
                                          <p:spTgt spid="17">
                                            <p:txEl>
                                              <p:pRg st="0" end="0"/>
                                            </p:txEl>
                                          </p:spTgt>
                                        </p:tgtEl>
                                        <p:attrNameLst>
                                          <p:attrName>style.rotation</p:attrName>
                                        </p:attrNameLst>
                                      </p:cBhvr>
                                      <p:tavLst>
                                        <p:tav tm="0">
                                          <p:val>
                                            <p:fltVal val="-90"/>
                                          </p:val>
                                        </p:tav>
                                        <p:tav tm="100000">
                                          <p:val>
                                            <p:fltVal val="0"/>
                                          </p:val>
                                        </p:tav>
                                      </p:tavLst>
                                    </p:anim>
                                    <p:anim calcmode="lin" valueType="num">
                                      <p:cBhvr>
                                        <p:cTn id="267" dur="500" decel="50000" fill="hold">
                                          <p:stCondLst>
                                            <p:cond delay="0"/>
                                          </p:stCondLst>
                                        </p:cTn>
                                        <p:tgtEl>
                                          <p:spTgt spid="17">
                                            <p:txEl>
                                              <p:pRg st="0" end="0"/>
                                            </p:txEl>
                                          </p:spTgt>
                                        </p:tgtEl>
                                        <p:attrNameLst>
                                          <p:attrName>ppt_w</p:attrName>
                                        </p:attrNameLst>
                                      </p:cBhvr>
                                      <p:tavLst>
                                        <p:tav tm="0">
                                          <p:val>
                                            <p:strVal val="#ppt_w"/>
                                          </p:val>
                                        </p:tav>
                                        <p:tav tm="100000">
                                          <p:val>
                                            <p:strVal val="#ppt_w*.05"/>
                                          </p:val>
                                        </p:tav>
                                      </p:tavLst>
                                    </p:anim>
                                    <p:anim calcmode="lin" valueType="num">
                                      <p:cBhvr>
                                        <p:cTn id="268" dur="500" accel="50000" fill="hold">
                                          <p:stCondLst>
                                            <p:cond delay="500"/>
                                          </p:stCondLst>
                                        </p:cTn>
                                        <p:tgtEl>
                                          <p:spTgt spid="17">
                                            <p:txEl>
                                              <p:pRg st="0" end="0"/>
                                            </p:txEl>
                                          </p:spTgt>
                                        </p:tgtEl>
                                        <p:attrNameLst>
                                          <p:attrName>ppt_w</p:attrName>
                                        </p:attrNameLst>
                                      </p:cBhvr>
                                      <p:tavLst>
                                        <p:tav tm="0">
                                          <p:val>
                                            <p:strVal val="#ppt_w*.05"/>
                                          </p:val>
                                        </p:tav>
                                        <p:tav tm="100000">
                                          <p:val>
                                            <p:strVal val="#ppt_w"/>
                                          </p:val>
                                        </p:tav>
                                      </p:tavLst>
                                    </p:anim>
                                    <p:anim calcmode="lin" valueType="num">
                                      <p:cBhvr>
                                        <p:cTn id="269" dur="1000" fill="hold"/>
                                        <p:tgtEl>
                                          <p:spTgt spid="17">
                                            <p:txEl>
                                              <p:pRg st="0" end="0"/>
                                            </p:txEl>
                                          </p:spTgt>
                                        </p:tgtEl>
                                        <p:attrNameLst>
                                          <p:attrName>ppt_h</p:attrName>
                                        </p:attrNameLst>
                                      </p:cBhvr>
                                      <p:tavLst>
                                        <p:tav tm="0">
                                          <p:val>
                                            <p:strVal val="#ppt_h"/>
                                          </p:val>
                                        </p:tav>
                                        <p:tav tm="100000">
                                          <p:val>
                                            <p:strVal val="#ppt_h"/>
                                          </p:val>
                                        </p:tav>
                                      </p:tavLst>
                                    </p:anim>
                                    <p:anim calcmode="lin" valueType="num">
                                      <p:cBhvr>
                                        <p:cTn id="270" dur="500" decel="50000" fill="hold">
                                          <p:stCondLst>
                                            <p:cond delay="0"/>
                                          </p:stCondLst>
                                        </p:cTn>
                                        <p:tgtEl>
                                          <p:spTgt spid="17">
                                            <p:txEl>
                                              <p:pRg st="0" end="0"/>
                                            </p:txEl>
                                          </p:spTgt>
                                        </p:tgtEl>
                                        <p:attrNameLst>
                                          <p:attrName>ppt_x</p:attrName>
                                        </p:attrNameLst>
                                      </p:cBhvr>
                                      <p:tavLst>
                                        <p:tav tm="0">
                                          <p:val>
                                            <p:strVal val="#ppt_x+.4"/>
                                          </p:val>
                                        </p:tav>
                                        <p:tav tm="100000">
                                          <p:val>
                                            <p:strVal val="#ppt_x"/>
                                          </p:val>
                                        </p:tav>
                                      </p:tavLst>
                                    </p:anim>
                                    <p:anim calcmode="lin" valueType="num">
                                      <p:cBhvr>
                                        <p:cTn id="271" dur="500" decel="50000" fill="hold">
                                          <p:stCondLst>
                                            <p:cond delay="0"/>
                                          </p:stCondLst>
                                        </p:cTn>
                                        <p:tgtEl>
                                          <p:spTgt spid="17">
                                            <p:txEl>
                                              <p:pRg st="0" end="0"/>
                                            </p:txEl>
                                          </p:spTgt>
                                        </p:tgtEl>
                                        <p:attrNameLst>
                                          <p:attrName>ppt_y</p:attrName>
                                        </p:attrNameLst>
                                      </p:cBhvr>
                                      <p:tavLst>
                                        <p:tav tm="0">
                                          <p:val>
                                            <p:strVal val="#ppt_y-.2"/>
                                          </p:val>
                                        </p:tav>
                                        <p:tav tm="100000">
                                          <p:val>
                                            <p:strVal val="#ppt_y+.1"/>
                                          </p:val>
                                        </p:tav>
                                      </p:tavLst>
                                    </p:anim>
                                    <p:anim calcmode="lin" valueType="num">
                                      <p:cBhvr>
                                        <p:cTn id="272" dur="500" accel="50000" fill="hold">
                                          <p:stCondLst>
                                            <p:cond delay="500"/>
                                          </p:stCondLst>
                                        </p:cTn>
                                        <p:tgtEl>
                                          <p:spTgt spid="17">
                                            <p:txEl>
                                              <p:pRg st="0" end="0"/>
                                            </p:txEl>
                                          </p:spTgt>
                                        </p:tgtEl>
                                        <p:attrNameLst>
                                          <p:attrName>ppt_y</p:attrName>
                                        </p:attrNameLst>
                                      </p:cBhvr>
                                      <p:tavLst>
                                        <p:tav tm="0">
                                          <p:val>
                                            <p:strVal val="#ppt_y+.1"/>
                                          </p:val>
                                        </p:tav>
                                        <p:tav tm="100000">
                                          <p:val>
                                            <p:strVal val="#ppt_y"/>
                                          </p:val>
                                        </p:tav>
                                      </p:tavLst>
                                    </p:anim>
                                    <p:animEffect transition="in" filter="fade">
                                      <p:cBhvr>
                                        <p:cTn id="273" dur="1000" decel="50000">
                                          <p:stCondLst>
                                            <p:cond delay="0"/>
                                          </p:stCondLst>
                                        </p:cTn>
                                        <p:tgtEl>
                                          <p:spTgt spid="17">
                                            <p:txEl>
                                              <p:pRg st="0" end="0"/>
                                            </p:txEl>
                                          </p:spTgt>
                                        </p:tgtEl>
                                      </p:cBhvr>
                                    </p:animEffect>
                                  </p:childTnLst>
                                </p:cTn>
                              </p:par>
                            </p:childTnLst>
                          </p:cTn>
                        </p:par>
                        <p:par>
                          <p:cTn id="274" fill="hold">
                            <p:stCondLst>
                              <p:cond delay="7000"/>
                            </p:stCondLst>
                            <p:childTnLst>
                              <p:par>
                                <p:cTn id="275" presetID="25" presetClass="entr" presetSubtype="0" fill="hold" nodeType="afterEffect">
                                  <p:stCondLst>
                                    <p:cond delay="0"/>
                                  </p:stCondLst>
                                  <p:childTnLst>
                                    <p:set>
                                      <p:cBhvr>
                                        <p:cTn id="276" dur="1" fill="hold">
                                          <p:stCondLst>
                                            <p:cond delay="0"/>
                                          </p:stCondLst>
                                        </p:cTn>
                                        <p:tgtEl>
                                          <p:spTgt spid="16">
                                            <p:txEl>
                                              <p:pRg st="0" end="0"/>
                                            </p:txEl>
                                          </p:spTgt>
                                        </p:tgtEl>
                                        <p:attrNameLst>
                                          <p:attrName>style.visibility</p:attrName>
                                        </p:attrNameLst>
                                      </p:cBhvr>
                                      <p:to>
                                        <p:strVal val="visible"/>
                                      </p:to>
                                    </p:set>
                                    <p:anim calcmode="lin" valueType="num">
                                      <p:cBhvr>
                                        <p:cTn id="277" dur="500" decel="50000" fill="hold">
                                          <p:stCondLst>
                                            <p:cond delay="0"/>
                                          </p:stCondLst>
                                        </p:cTn>
                                        <p:tgtEl>
                                          <p:spTgt spid="16">
                                            <p:txEl>
                                              <p:pRg st="0" end="0"/>
                                            </p:txEl>
                                          </p:spTgt>
                                        </p:tgtEl>
                                        <p:attrNameLst>
                                          <p:attrName>style.rotation</p:attrName>
                                        </p:attrNameLst>
                                      </p:cBhvr>
                                      <p:tavLst>
                                        <p:tav tm="0">
                                          <p:val>
                                            <p:fltVal val="-90"/>
                                          </p:val>
                                        </p:tav>
                                        <p:tav tm="100000">
                                          <p:val>
                                            <p:fltVal val="0"/>
                                          </p:val>
                                        </p:tav>
                                      </p:tavLst>
                                    </p:anim>
                                    <p:anim calcmode="lin" valueType="num">
                                      <p:cBhvr>
                                        <p:cTn id="278" dur="500" decel="50000" fill="hold">
                                          <p:stCondLst>
                                            <p:cond delay="0"/>
                                          </p:stCondLst>
                                        </p:cTn>
                                        <p:tgtEl>
                                          <p:spTgt spid="16">
                                            <p:txEl>
                                              <p:pRg st="0" end="0"/>
                                            </p:txEl>
                                          </p:spTgt>
                                        </p:tgtEl>
                                        <p:attrNameLst>
                                          <p:attrName>ppt_w</p:attrName>
                                        </p:attrNameLst>
                                      </p:cBhvr>
                                      <p:tavLst>
                                        <p:tav tm="0">
                                          <p:val>
                                            <p:strVal val="#ppt_w"/>
                                          </p:val>
                                        </p:tav>
                                        <p:tav tm="100000">
                                          <p:val>
                                            <p:strVal val="#ppt_w*.05"/>
                                          </p:val>
                                        </p:tav>
                                      </p:tavLst>
                                    </p:anim>
                                    <p:anim calcmode="lin" valueType="num">
                                      <p:cBhvr>
                                        <p:cTn id="279" dur="500" accel="50000" fill="hold">
                                          <p:stCondLst>
                                            <p:cond delay="500"/>
                                          </p:stCondLst>
                                        </p:cTn>
                                        <p:tgtEl>
                                          <p:spTgt spid="16">
                                            <p:txEl>
                                              <p:pRg st="0" end="0"/>
                                            </p:txEl>
                                          </p:spTgt>
                                        </p:tgtEl>
                                        <p:attrNameLst>
                                          <p:attrName>ppt_w</p:attrName>
                                        </p:attrNameLst>
                                      </p:cBhvr>
                                      <p:tavLst>
                                        <p:tav tm="0">
                                          <p:val>
                                            <p:strVal val="#ppt_w*.05"/>
                                          </p:val>
                                        </p:tav>
                                        <p:tav tm="100000">
                                          <p:val>
                                            <p:strVal val="#ppt_w"/>
                                          </p:val>
                                        </p:tav>
                                      </p:tavLst>
                                    </p:anim>
                                    <p:anim calcmode="lin" valueType="num">
                                      <p:cBhvr>
                                        <p:cTn id="280" dur="1000" fill="hold"/>
                                        <p:tgtEl>
                                          <p:spTgt spid="16">
                                            <p:txEl>
                                              <p:pRg st="0" end="0"/>
                                            </p:txEl>
                                          </p:spTgt>
                                        </p:tgtEl>
                                        <p:attrNameLst>
                                          <p:attrName>ppt_h</p:attrName>
                                        </p:attrNameLst>
                                      </p:cBhvr>
                                      <p:tavLst>
                                        <p:tav tm="0">
                                          <p:val>
                                            <p:strVal val="#ppt_h"/>
                                          </p:val>
                                        </p:tav>
                                        <p:tav tm="100000">
                                          <p:val>
                                            <p:strVal val="#ppt_h"/>
                                          </p:val>
                                        </p:tav>
                                      </p:tavLst>
                                    </p:anim>
                                    <p:anim calcmode="lin" valueType="num">
                                      <p:cBhvr>
                                        <p:cTn id="281" dur="500" decel="50000" fill="hold">
                                          <p:stCondLst>
                                            <p:cond delay="0"/>
                                          </p:stCondLst>
                                        </p:cTn>
                                        <p:tgtEl>
                                          <p:spTgt spid="16">
                                            <p:txEl>
                                              <p:pRg st="0" end="0"/>
                                            </p:txEl>
                                          </p:spTgt>
                                        </p:tgtEl>
                                        <p:attrNameLst>
                                          <p:attrName>ppt_x</p:attrName>
                                        </p:attrNameLst>
                                      </p:cBhvr>
                                      <p:tavLst>
                                        <p:tav tm="0">
                                          <p:val>
                                            <p:strVal val="#ppt_x+.4"/>
                                          </p:val>
                                        </p:tav>
                                        <p:tav tm="100000">
                                          <p:val>
                                            <p:strVal val="#ppt_x"/>
                                          </p:val>
                                        </p:tav>
                                      </p:tavLst>
                                    </p:anim>
                                    <p:anim calcmode="lin" valueType="num">
                                      <p:cBhvr>
                                        <p:cTn id="282" dur="500" decel="50000" fill="hold">
                                          <p:stCondLst>
                                            <p:cond delay="0"/>
                                          </p:stCondLst>
                                        </p:cTn>
                                        <p:tgtEl>
                                          <p:spTgt spid="16">
                                            <p:txEl>
                                              <p:pRg st="0" end="0"/>
                                            </p:txEl>
                                          </p:spTgt>
                                        </p:tgtEl>
                                        <p:attrNameLst>
                                          <p:attrName>ppt_y</p:attrName>
                                        </p:attrNameLst>
                                      </p:cBhvr>
                                      <p:tavLst>
                                        <p:tav tm="0">
                                          <p:val>
                                            <p:strVal val="#ppt_y-.2"/>
                                          </p:val>
                                        </p:tav>
                                        <p:tav tm="100000">
                                          <p:val>
                                            <p:strVal val="#ppt_y+.1"/>
                                          </p:val>
                                        </p:tav>
                                      </p:tavLst>
                                    </p:anim>
                                    <p:anim calcmode="lin" valueType="num">
                                      <p:cBhvr>
                                        <p:cTn id="283" dur="500" accel="50000" fill="hold">
                                          <p:stCondLst>
                                            <p:cond delay="500"/>
                                          </p:stCondLst>
                                        </p:cTn>
                                        <p:tgtEl>
                                          <p:spTgt spid="16">
                                            <p:txEl>
                                              <p:pRg st="0" end="0"/>
                                            </p:txEl>
                                          </p:spTgt>
                                        </p:tgtEl>
                                        <p:attrNameLst>
                                          <p:attrName>ppt_y</p:attrName>
                                        </p:attrNameLst>
                                      </p:cBhvr>
                                      <p:tavLst>
                                        <p:tav tm="0">
                                          <p:val>
                                            <p:strVal val="#ppt_y+.1"/>
                                          </p:val>
                                        </p:tav>
                                        <p:tav tm="100000">
                                          <p:val>
                                            <p:strVal val="#ppt_y"/>
                                          </p:val>
                                        </p:tav>
                                      </p:tavLst>
                                    </p:anim>
                                    <p:animEffect transition="in" filter="fade">
                                      <p:cBhvr>
                                        <p:cTn id="284" dur="1000" decel="50000">
                                          <p:stCondLst>
                                            <p:cond delay="0"/>
                                          </p:stCondLst>
                                        </p:cTn>
                                        <p:tgtEl>
                                          <p:spTgt spid="16">
                                            <p:txEl>
                                              <p:pRg st="0" end="0"/>
                                            </p:txEl>
                                          </p:spTgt>
                                        </p:tgtEl>
                                      </p:cBhvr>
                                    </p:animEffect>
                                  </p:childTnLst>
                                </p:cTn>
                              </p:par>
                            </p:childTnLst>
                          </p:cTn>
                        </p:par>
                        <p:par>
                          <p:cTn id="285" fill="hold">
                            <p:stCondLst>
                              <p:cond delay="8000"/>
                            </p:stCondLst>
                            <p:childTnLst>
                              <p:par>
                                <p:cTn id="286" presetID="25" presetClass="entr" presetSubtype="0" fill="hold" nodeType="afterEffect">
                                  <p:stCondLst>
                                    <p:cond delay="0"/>
                                  </p:stCondLst>
                                  <p:childTnLst>
                                    <p:set>
                                      <p:cBhvr>
                                        <p:cTn id="287" dur="1" fill="hold">
                                          <p:stCondLst>
                                            <p:cond delay="0"/>
                                          </p:stCondLst>
                                        </p:cTn>
                                        <p:tgtEl>
                                          <p:spTgt spid="23">
                                            <p:txEl>
                                              <p:pRg st="0" end="0"/>
                                            </p:txEl>
                                          </p:spTgt>
                                        </p:tgtEl>
                                        <p:attrNameLst>
                                          <p:attrName>style.visibility</p:attrName>
                                        </p:attrNameLst>
                                      </p:cBhvr>
                                      <p:to>
                                        <p:strVal val="visible"/>
                                      </p:to>
                                    </p:set>
                                    <p:anim calcmode="lin" valueType="num">
                                      <p:cBhvr>
                                        <p:cTn id="288" dur="500" decel="50000" fill="hold">
                                          <p:stCondLst>
                                            <p:cond delay="0"/>
                                          </p:stCondLst>
                                        </p:cTn>
                                        <p:tgtEl>
                                          <p:spTgt spid="23">
                                            <p:txEl>
                                              <p:pRg st="0" end="0"/>
                                            </p:txEl>
                                          </p:spTgt>
                                        </p:tgtEl>
                                        <p:attrNameLst>
                                          <p:attrName>style.rotation</p:attrName>
                                        </p:attrNameLst>
                                      </p:cBhvr>
                                      <p:tavLst>
                                        <p:tav tm="0">
                                          <p:val>
                                            <p:fltVal val="-90"/>
                                          </p:val>
                                        </p:tav>
                                        <p:tav tm="100000">
                                          <p:val>
                                            <p:fltVal val="0"/>
                                          </p:val>
                                        </p:tav>
                                      </p:tavLst>
                                    </p:anim>
                                    <p:anim calcmode="lin" valueType="num">
                                      <p:cBhvr>
                                        <p:cTn id="289" dur="500" decel="50000" fill="hold">
                                          <p:stCondLst>
                                            <p:cond delay="0"/>
                                          </p:stCondLst>
                                        </p:cTn>
                                        <p:tgtEl>
                                          <p:spTgt spid="23">
                                            <p:txEl>
                                              <p:pRg st="0" end="0"/>
                                            </p:txEl>
                                          </p:spTgt>
                                        </p:tgtEl>
                                        <p:attrNameLst>
                                          <p:attrName>ppt_w</p:attrName>
                                        </p:attrNameLst>
                                      </p:cBhvr>
                                      <p:tavLst>
                                        <p:tav tm="0">
                                          <p:val>
                                            <p:strVal val="#ppt_w"/>
                                          </p:val>
                                        </p:tav>
                                        <p:tav tm="100000">
                                          <p:val>
                                            <p:strVal val="#ppt_w*.05"/>
                                          </p:val>
                                        </p:tav>
                                      </p:tavLst>
                                    </p:anim>
                                    <p:anim calcmode="lin" valueType="num">
                                      <p:cBhvr>
                                        <p:cTn id="290" dur="500" accel="50000" fill="hold">
                                          <p:stCondLst>
                                            <p:cond delay="500"/>
                                          </p:stCondLst>
                                        </p:cTn>
                                        <p:tgtEl>
                                          <p:spTgt spid="23">
                                            <p:txEl>
                                              <p:pRg st="0" end="0"/>
                                            </p:txEl>
                                          </p:spTgt>
                                        </p:tgtEl>
                                        <p:attrNameLst>
                                          <p:attrName>ppt_w</p:attrName>
                                        </p:attrNameLst>
                                      </p:cBhvr>
                                      <p:tavLst>
                                        <p:tav tm="0">
                                          <p:val>
                                            <p:strVal val="#ppt_w*.05"/>
                                          </p:val>
                                        </p:tav>
                                        <p:tav tm="100000">
                                          <p:val>
                                            <p:strVal val="#ppt_w"/>
                                          </p:val>
                                        </p:tav>
                                      </p:tavLst>
                                    </p:anim>
                                    <p:anim calcmode="lin" valueType="num">
                                      <p:cBhvr>
                                        <p:cTn id="291" dur="1000" fill="hold"/>
                                        <p:tgtEl>
                                          <p:spTgt spid="23">
                                            <p:txEl>
                                              <p:pRg st="0" end="0"/>
                                            </p:txEl>
                                          </p:spTgt>
                                        </p:tgtEl>
                                        <p:attrNameLst>
                                          <p:attrName>ppt_h</p:attrName>
                                        </p:attrNameLst>
                                      </p:cBhvr>
                                      <p:tavLst>
                                        <p:tav tm="0">
                                          <p:val>
                                            <p:strVal val="#ppt_h"/>
                                          </p:val>
                                        </p:tav>
                                        <p:tav tm="100000">
                                          <p:val>
                                            <p:strVal val="#ppt_h"/>
                                          </p:val>
                                        </p:tav>
                                      </p:tavLst>
                                    </p:anim>
                                    <p:anim calcmode="lin" valueType="num">
                                      <p:cBhvr>
                                        <p:cTn id="292" dur="500" decel="50000" fill="hold">
                                          <p:stCondLst>
                                            <p:cond delay="0"/>
                                          </p:stCondLst>
                                        </p:cTn>
                                        <p:tgtEl>
                                          <p:spTgt spid="23">
                                            <p:txEl>
                                              <p:pRg st="0" end="0"/>
                                            </p:txEl>
                                          </p:spTgt>
                                        </p:tgtEl>
                                        <p:attrNameLst>
                                          <p:attrName>ppt_x</p:attrName>
                                        </p:attrNameLst>
                                      </p:cBhvr>
                                      <p:tavLst>
                                        <p:tav tm="0">
                                          <p:val>
                                            <p:strVal val="#ppt_x+.4"/>
                                          </p:val>
                                        </p:tav>
                                        <p:tav tm="100000">
                                          <p:val>
                                            <p:strVal val="#ppt_x"/>
                                          </p:val>
                                        </p:tav>
                                      </p:tavLst>
                                    </p:anim>
                                    <p:anim calcmode="lin" valueType="num">
                                      <p:cBhvr>
                                        <p:cTn id="293" dur="500" decel="50000" fill="hold">
                                          <p:stCondLst>
                                            <p:cond delay="0"/>
                                          </p:stCondLst>
                                        </p:cTn>
                                        <p:tgtEl>
                                          <p:spTgt spid="23">
                                            <p:txEl>
                                              <p:pRg st="0" end="0"/>
                                            </p:txEl>
                                          </p:spTgt>
                                        </p:tgtEl>
                                        <p:attrNameLst>
                                          <p:attrName>ppt_y</p:attrName>
                                        </p:attrNameLst>
                                      </p:cBhvr>
                                      <p:tavLst>
                                        <p:tav tm="0">
                                          <p:val>
                                            <p:strVal val="#ppt_y-.2"/>
                                          </p:val>
                                        </p:tav>
                                        <p:tav tm="100000">
                                          <p:val>
                                            <p:strVal val="#ppt_y+.1"/>
                                          </p:val>
                                        </p:tav>
                                      </p:tavLst>
                                    </p:anim>
                                    <p:anim calcmode="lin" valueType="num">
                                      <p:cBhvr>
                                        <p:cTn id="294" dur="500" accel="50000" fill="hold">
                                          <p:stCondLst>
                                            <p:cond delay="500"/>
                                          </p:stCondLst>
                                        </p:cTn>
                                        <p:tgtEl>
                                          <p:spTgt spid="23">
                                            <p:txEl>
                                              <p:pRg st="0" end="0"/>
                                            </p:txEl>
                                          </p:spTgt>
                                        </p:tgtEl>
                                        <p:attrNameLst>
                                          <p:attrName>ppt_y</p:attrName>
                                        </p:attrNameLst>
                                      </p:cBhvr>
                                      <p:tavLst>
                                        <p:tav tm="0">
                                          <p:val>
                                            <p:strVal val="#ppt_y+.1"/>
                                          </p:val>
                                        </p:tav>
                                        <p:tav tm="100000">
                                          <p:val>
                                            <p:strVal val="#ppt_y"/>
                                          </p:val>
                                        </p:tav>
                                      </p:tavLst>
                                    </p:anim>
                                    <p:animEffect transition="in" filter="fade">
                                      <p:cBhvr>
                                        <p:cTn id="295" dur="1000" decel="50000">
                                          <p:stCondLst>
                                            <p:cond delay="0"/>
                                          </p:stCondLst>
                                        </p:cTn>
                                        <p:tgtEl>
                                          <p:spTgt spid="23">
                                            <p:txEl>
                                              <p:pRg st="0" end="0"/>
                                            </p:txEl>
                                          </p:spTgt>
                                        </p:tgtEl>
                                      </p:cBhvr>
                                    </p:animEffect>
                                  </p:childTnLst>
                                </p:cTn>
                              </p:par>
                            </p:childTnLst>
                          </p:cTn>
                        </p:par>
                      </p:childTnLst>
                    </p:cTn>
                  </p:par>
                  <p:par>
                    <p:cTn id="296" fill="hold">
                      <p:stCondLst>
                        <p:cond delay="indefinite"/>
                      </p:stCondLst>
                      <p:childTnLst>
                        <p:par>
                          <p:cTn id="297" fill="hold">
                            <p:stCondLst>
                              <p:cond delay="0"/>
                            </p:stCondLst>
                            <p:childTnLst>
                              <p:par>
                                <p:cTn id="298" presetID="2" presetClass="exit" presetSubtype="4" fill="hold" grpId="1" nodeType="clickEffect">
                                  <p:stCondLst>
                                    <p:cond delay="0"/>
                                  </p:stCondLst>
                                  <p:childTnLst>
                                    <p:anim calcmode="lin" valueType="num">
                                      <p:cBhvr additive="base">
                                        <p:cTn id="299" dur="500"/>
                                        <p:tgtEl>
                                          <p:spTgt spid="104"/>
                                        </p:tgtEl>
                                        <p:attrNameLst>
                                          <p:attrName>ppt_x</p:attrName>
                                        </p:attrNameLst>
                                      </p:cBhvr>
                                      <p:tavLst>
                                        <p:tav tm="0">
                                          <p:val>
                                            <p:strVal val="ppt_x"/>
                                          </p:val>
                                        </p:tav>
                                        <p:tav tm="100000">
                                          <p:val>
                                            <p:strVal val="ppt_x"/>
                                          </p:val>
                                        </p:tav>
                                      </p:tavLst>
                                    </p:anim>
                                    <p:anim calcmode="lin" valueType="num">
                                      <p:cBhvr additive="base">
                                        <p:cTn id="300" dur="500"/>
                                        <p:tgtEl>
                                          <p:spTgt spid="104"/>
                                        </p:tgtEl>
                                        <p:attrNameLst>
                                          <p:attrName>ppt_y</p:attrName>
                                        </p:attrNameLst>
                                      </p:cBhvr>
                                      <p:tavLst>
                                        <p:tav tm="0">
                                          <p:val>
                                            <p:strVal val="ppt_y"/>
                                          </p:val>
                                        </p:tav>
                                        <p:tav tm="100000">
                                          <p:val>
                                            <p:strVal val="1+ppt_h/2"/>
                                          </p:val>
                                        </p:tav>
                                      </p:tavLst>
                                    </p:anim>
                                    <p:set>
                                      <p:cBhvr>
                                        <p:cTn id="301" dur="1" fill="hold">
                                          <p:stCondLst>
                                            <p:cond delay="499"/>
                                          </p:stCondLst>
                                        </p:cTn>
                                        <p:tgtEl>
                                          <p:spTgt spid="104"/>
                                        </p:tgtEl>
                                        <p:attrNameLst>
                                          <p:attrName>style.visibility</p:attrName>
                                        </p:attrNameLst>
                                      </p:cBhvr>
                                      <p:to>
                                        <p:strVal val="hidden"/>
                                      </p:to>
                                    </p:set>
                                  </p:childTnLst>
                                </p:cTn>
                              </p:par>
                            </p:childTnLst>
                          </p:cTn>
                        </p:par>
                      </p:childTnLst>
                    </p:cTn>
                  </p:par>
                  <p:par>
                    <p:cTn id="302" fill="hold">
                      <p:stCondLst>
                        <p:cond delay="indefinite"/>
                      </p:stCondLst>
                      <p:childTnLst>
                        <p:par>
                          <p:cTn id="303" fill="hold">
                            <p:stCondLst>
                              <p:cond delay="0"/>
                            </p:stCondLst>
                            <p:childTnLst>
                              <p:par>
                                <p:cTn id="304" presetID="25" presetClass="entr" presetSubtype="0" fill="hold" grpId="0" nodeType="clickEffect">
                                  <p:stCondLst>
                                    <p:cond delay="0"/>
                                  </p:stCondLst>
                                  <p:childTnLst>
                                    <p:set>
                                      <p:cBhvr>
                                        <p:cTn id="305" dur="1" fill="hold">
                                          <p:stCondLst>
                                            <p:cond delay="0"/>
                                          </p:stCondLst>
                                        </p:cTn>
                                        <p:tgtEl>
                                          <p:spTgt spid="109"/>
                                        </p:tgtEl>
                                        <p:attrNameLst>
                                          <p:attrName>style.visibility</p:attrName>
                                        </p:attrNameLst>
                                      </p:cBhvr>
                                      <p:to>
                                        <p:strVal val="visible"/>
                                      </p:to>
                                    </p:set>
                                    <p:anim calcmode="lin" valueType="num">
                                      <p:cBhvr>
                                        <p:cTn id="306" dur="500" decel="50000" fill="hold">
                                          <p:stCondLst>
                                            <p:cond delay="0"/>
                                          </p:stCondLst>
                                        </p:cTn>
                                        <p:tgtEl>
                                          <p:spTgt spid="109"/>
                                        </p:tgtEl>
                                        <p:attrNameLst>
                                          <p:attrName>style.rotation</p:attrName>
                                        </p:attrNameLst>
                                      </p:cBhvr>
                                      <p:tavLst>
                                        <p:tav tm="0">
                                          <p:val>
                                            <p:fltVal val="-90"/>
                                          </p:val>
                                        </p:tav>
                                        <p:tav tm="100000">
                                          <p:val>
                                            <p:fltVal val="0"/>
                                          </p:val>
                                        </p:tav>
                                      </p:tavLst>
                                    </p:anim>
                                    <p:anim calcmode="lin" valueType="num">
                                      <p:cBhvr>
                                        <p:cTn id="307" dur="500" decel="50000" fill="hold">
                                          <p:stCondLst>
                                            <p:cond delay="0"/>
                                          </p:stCondLst>
                                        </p:cTn>
                                        <p:tgtEl>
                                          <p:spTgt spid="109"/>
                                        </p:tgtEl>
                                        <p:attrNameLst>
                                          <p:attrName>ppt_w</p:attrName>
                                        </p:attrNameLst>
                                      </p:cBhvr>
                                      <p:tavLst>
                                        <p:tav tm="0">
                                          <p:val>
                                            <p:strVal val="#ppt_w"/>
                                          </p:val>
                                        </p:tav>
                                        <p:tav tm="100000">
                                          <p:val>
                                            <p:strVal val="#ppt_w*.05"/>
                                          </p:val>
                                        </p:tav>
                                      </p:tavLst>
                                    </p:anim>
                                    <p:anim calcmode="lin" valueType="num">
                                      <p:cBhvr>
                                        <p:cTn id="308" dur="500" accel="50000" fill="hold">
                                          <p:stCondLst>
                                            <p:cond delay="500"/>
                                          </p:stCondLst>
                                        </p:cTn>
                                        <p:tgtEl>
                                          <p:spTgt spid="109"/>
                                        </p:tgtEl>
                                        <p:attrNameLst>
                                          <p:attrName>ppt_w</p:attrName>
                                        </p:attrNameLst>
                                      </p:cBhvr>
                                      <p:tavLst>
                                        <p:tav tm="0">
                                          <p:val>
                                            <p:strVal val="#ppt_w*.05"/>
                                          </p:val>
                                        </p:tav>
                                        <p:tav tm="100000">
                                          <p:val>
                                            <p:strVal val="#ppt_w"/>
                                          </p:val>
                                        </p:tav>
                                      </p:tavLst>
                                    </p:anim>
                                    <p:anim calcmode="lin" valueType="num">
                                      <p:cBhvr>
                                        <p:cTn id="309" dur="1000" fill="hold"/>
                                        <p:tgtEl>
                                          <p:spTgt spid="109"/>
                                        </p:tgtEl>
                                        <p:attrNameLst>
                                          <p:attrName>ppt_h</p:attrName>
                                        </p:attrNameLst>
                                      </p:cBhvr>
                                      <p:tavLst>
                                        <p:tav tm="0">
                                          <p:val>
                                            <p:strVal val="#ppt_h"/>
                                          </p:val>
                                        </p:tav>
                                        <p:tav tm="100000">
                                          <p:val>
                                            <p:strVal val="#ppt_h"/>
                                          </p:val>
                                        </p:tav>
                                      </p:tavLst>
                                    </p:anim>
                                    <p:anim calcmode="lin" valueType="num">
                                      <p:cBhvr>
                                        <p:cTn id="310" dur="500" decel="50000" fill="hold">
                                          <p:stCondLst>
                                            <p:cond delay="0"/>
                                          </p:stCondLst>
                                        </p:cTn>
                                        <p:tgtEl>
                                          <p:spTgt spid="109"/>
                                        </p:tgtEl>
                                        <p:attrNameLst>
                                          <p:attrName>ppt_x</p:attrName>
                                        </p:attrNameLst>
                                      </p:cBhvr>
                                      <p:tavLst>
                                        <p:tav tm="0">
                                          <p:val>
                                            <p:strVal val="#ppt_x+.4"/>
                                          </p:val>
                                        </p:tav>
                                        <p:tav tm="100000">
                                          <p:val>
                                            <p:strVal val="#ppt_x"/>
                                          </p:val>
                                        </p:tav>
                                      </p:tavLst>
                                    </p:anim>
                                    <p:anim calcmode="lin" valueType="num">
                                      <p:cBhvr>
                                        <p:cTn id="311" dur="500" decel="50000" fill="hold">
                                          <p:stCondLst>
                                            <p:cond delay="0"/>
                                          </p:stCondLst>
                                        </p:cTn>
                                        <p:tgtEl>
                                          <p:spTgt spid="109"/>
                                        </p:tgtEl>
                                        <p:attrNameLst>
                                          <p:attrName>ppt_y</p:attrName>
                                        </p:attrNameLst>
                                      </p:cBhvr>
                                      <p:tavLst>
                                        <p:tav tm="0">
                                          <p:val>
                                            <p:strVal val="#ppt_y-.2"/>
                                          </p:val>
                                        </p:tav>
                                        <p:tav tm="100000">
                                          <p:val>
                                            <p:strVal val="#ppt_y+.1"/>
                                          </p:val>
                                        </p:tav>
                                      </p:tavLst>
                                    </p:anim>
                                    <p:anim calcmode="lin" valueType="num">
                                      <p:cBhvr>
                                        <p:cTn id="312" dur="500" accel="50000" fill="hold">
                                          <p:stCondLst>
                                            <p:cond delay="500"/>
                                          </p:stCondLst>
                                        </p:cTn>
                                        <p:tgtEl>
                                          <p:spTgt spid="109"/>
                                        </p:tgtEl>
                                        <p:attrNameLst>
                                          <p:attrName>ppt_y</p:attrName>
                                        </p:attrNameLst>
                                      </p:cBhvr>
                                      <p:tavLst>
                                        <p:tav tm="0">
                                          <p:val>
                                            <p:strVal val="#ppt_y+.1"/>
                                          </p:val>
                                        </p:tav>
                                        <p:tav tm="100000">
                                          <p:val>
                                            <p:strVal val="#ppt_y"/>
                                          </p:val>
                                        </p:tav>
                                      </p:tavLst>
                                    </p:anim>
                                    <p:animEffect transition="in" filter="fade">
                                      <p:cBhvr>
                                        <p:cTn id="313" dur="1000" decel="50000">
                                          <p:stCondLst>
                                            <p:cond delay="0"/>
                                          </p:stCondLst>
                                        </p:cTn>
                                        <p:tgtEl>
                                          <p:spTgt spid="109"/>
                                        </p:tgtEl>
                                      </p:cBhvr>
                                    </p:animEffect>
                                  </p:childTnLst>
                                </p:cTn>
                              </p:par>
                            </p:childTnLst>
                          </p:cTn>
                        </p:par>
                      </p:childTnLst>
                    </p:cTn>
                  </p:par>
                  <p:par>
                    <p:cTn id="314" fill="hold">
                      <p:stCondLst>
                        <p:cond delay="indefinite"/>
                      </p:stCondLst>
                      <p:childTnLst>
                        <p:par>
                          <p:cTn id="315" fill="hold">
                            <p:stCondLst>
                              <p:cond delay="0"/>
                            </p:stCondLst>
                            <p:childTnLst>
                              <p:par>
                                <p:cTn id="316" presetID="25" presetClass="entr" presetSubtype="0" fill="hold" nodeType="clickEffect">
                                  <p:stCondLst>
                                    <p:cond delay="0"/>
                                  </p:stCondLst>
                                  <p:childTnLst>
                                    <p:set>
                                      <p:cBhvr>
                                        <p:cTn id="317" dur="1" fill="hold">
                                          <p:stCondLst>
                                            <p:cond delay="0"/>
                                          </p:stCondLst>
                                        </p:cTn>
                                        <p:tgtEl>
                                          <p:spTgt spid="26">
                                            <p:txEl>
                                              <p:pRg st="0" end="0"/>
                                            </p:txEl>
                                          </p:spTgt>
                                        </p:tgtEl>
                                        <p:attrNameLst>
                                          <p:attrName>style.visibility</p:attrName>
                                        </p:attrNameLst>
                                      </p:cBhvr>
                                      <p:to>
                                        <p:strVal val="visible"/>
                                      </p:to>
                                    </p:set>
                                    <p:anim calcmode="lin" valueType="num">
                                      <p:cBhvr>
                                        <p:cTn id="318" dur="500" decel="50000" fill="hold">
                                          <p:stCondLst>
                                            <p:cond delay="0"/>
                                          </p:stCondLst>
                                        </p:cTn>
                                        <p:tgtEl>
                                          <p:spTgt spid="26">
                                            <p:txEl>
                                              <p:pRg st="0" end="0"/>
                                            </p:txEl>
                                          </p:spTgt>
                                        </p:tgtEl>
                                        <p:attrNameLst>
                                          <p:attrName>style.rotation</p:attrName>
                                        </p:attrNameLst>
                                      </p:cBhvr>
                                      <p:tavLst>
                                        <p:tav tm="0">
                                          <p:val>
                                            <p:fltVal val="-90"/>
                                          </p:val>
                                        </p:tav>
                                        <p:tav tm="100000">
                                          <p:val>
                                            <p:fltVal val="0"/>
                                          </p:val>
                                        </p:tav>
                                      </p:tavLst>
                                    </p:anim>
                                    <p:anim calcmode="lin" valueType="num">
                                      <p:cBhvr>
                                        <p:cTn id="319" dur="500" decel="50000" fill="hold">
                                          <p:stCondLst>
                                            <p:cond delay="0"/>
                                          </p:stCondLst>
                                        </p:cTn>
                                        <p:tgtEl>
                                          <p:spTgt spid="26">
                                            <p:txEl>
                                              <p:pRg st="0" end="0"/>
                                            </p:txEl>
                                          </p:spTgt>
                                        </p:tgtEl>
                                        <p:attrNameLst>
                                          <p:attrName>ppt_w</p:attrName>
                                        </p:attrNameLst>
                                      </p:cBhvr>
                                      <p:tavLst>
                                        <p:tav tm="0">
                                          <p:val>
                                            <p:strVal val="#ppt_w"/>
                                          </p:val>
                                        </p:tav>
                                        <p:tav tm="100000">
                                          <p:val>
                                            <p:strVal val="#ppt_w*.05"/>
                                          </p:val>
                                        </p:tav>
                                      </p:tavLst>
                                    </p:anim>
                                    <p:anim calcmode="lin" valueType="num">
                                      <p:cBhvr>
                                        <p:cTn id="320" dur="500" accel="50000" fill="hold">
                                          <p:stCondLst>
                                            <p:cond delay="500"/>
                                          </p:stCondLst>
                                        </p:cTn>
                                        <p:tgtEl>
                                          <p:spTgt spid="26">
                                            <p:txEl>
                                              <p:pRg st="0" end="0"/>
                                            </p:txEl>
                                          </p:spTgt>
                                        </p:tgtEl>
                                        <p:attrNameLst>
                                          <p:attrName>ppt_w</p:attrName>
                                        </p:attrNameLst>
                                      </p:cBhvr>
                                      <p:tavLst>
                                        <p:tav tm="0">
                                          <p:val>
                                            <p:strVal val="#ppt_w*.05"/>
                                          </p:val>
                                        </p:tav>
                                        <p:tav tm="100000">
                                          <p:val>
                                            <p:strVal val="#ppt_w"/>
                                          </p:val>
                                        </p:tav>
                                      </p:tavLst>
                                    </p:anim>
                                    <p:anim calcmode="lin" valueType="num">
                                      <p:cBhvr>
                                        <p:cTn id="321" dur="1000" fill="hold"/>
                                        <p:tgtEl>
                                          <p:spTgt spid="26">
                                            <p:txEl>
                                              <p:pRg st="0" end="0"/>
                                            </p:txEl>
                                          </p:spTgt>
                                        </p:tgtEl>
                                        <p:attrNameLst>
                                          <p:attrName>ppt_h</p:attrName>
                                        </p:attrNameLst>
                                      </p:cBhvr>
                                      <p:tavLst>
                                        <p:tav tm="0">
                                          <p:val>
                                            <p:strVal val="#ppt_h"/>
                                          </p:val>
                                        </p:tav>
                                        <p:tav tm="100000">
                                          <p:val>
                                            <p:strVal val="#ppt_h"/>
                                          </p:val>
                                        </p:tav>
                                      </p:tavLst>
                                    </p:anim>
                                    <p:anim calcmode="lin" valueType="num">
                                      <p:cBhvr>
                                        <p:cTn id="322" dur="500" decel="50000" fill="hold">
                                          <p:stCondLst>
                                            <p:cond delay="0"/>
                                          </p:stCondLst>
                                        </p:cTn>
                                        <p:tgtEl>
                                          <p:spTgt spid="26">
                                            <p:txEl>
                                              <p:pRg st="0" end="0"/>
                                            </p:txEl>
                                          </p:spTgt>
                                        </p:tgtEl>
                                        <p:attrNameLst>
                                          <p:attrName>ppt_x</p:attrName>
                                        </p:attrNameLst>
                                      </p:cBhvr>
                                      <p:tavLst>
                                        <p:tav tm="0">
                                          <p:val>
                                            <p:strVal val="#ppt_x+.4"/>
                                          </p:val>
                                        </p:tav>
                                        <p:tav tm="100000">
                                          <p:val>
                                            <p:strVal val="#ppt_x"/>
                                          </p:val>
                                        </p:tav>
                                      </p:tavLst>
                                    </p:anim>
                                    <p:anim calcmode="lin" valueType="num">
                                      <p:cBhvr>
                                        <p:cTn id="323" dur="500" decel="50000" fill="hold">
                                          <p:stCondLst>
                                            <p:cond delay="0"/>
                                          </p:stCondLst>
                                        </p:cTn>
                                        <p:tgtEl>
                                          <p:spTgt spid="26">
                                            <p:txEl>
                                              <p:pRg st="0" end="0"/>
                                            </p:txEl>
                                          </p:spTgt>
                                        </p:tgtEl>
                                        <p:attrNameLst>
                                          <p:attrName>ppt_y</p:attrName>
                                        </p:attrNameLst>
                                      </p:cBhvr>
                                      <p:tavLst>
                                        <p:tav tm="0">
                                          <p:val>
                                            <p:strVal val="#ppt_y-.2"/>
                                          </p:val>
                                        </p:tav>
                                        <p:tav tm="100000">
                                          <p:val>
                                            <p:strVal val="#ppt_y+.1"/>
                                          </p:val>
                                        </p:tav>
                                      </p:tavLst>
                                    </p:anim>
                                    <p:anim calcmode="lin" valueType="num">
                                      <p:cBhvr>
                                        <p:cTn id="324" dur="500" accel="50000" fill="hold">
                                          <p:stCondLst>
                                            <p:cond delay="500"/>
                                          </p:stCondLst>
                                        </p:cTn>
                                        <p:tgtEl>
                                          <p:spTgt spid="26">
                                            <p:txEl>
                                              <p:pRg st="0" end="0"/>
                                            </p:txEl>
                                          </p:spTgt>
                                        </p:tgtEl>
                                        <p:attrNameLst>
                                          <p:attrName>ppt_y</p:attrName>
                                        </p:attrNameLst>
                                      </p:cBhvr>
                                      <p:tavLst>
                                        <p:tav tm="0">
                                          <p:val>
                                            <p:strVal val="#ppt_y+.1"/>
                                          </p:val>
                                        </p:tav>
                                        <p:tav tm="100000">
                                          <p:val>
                                            <p:strVal val="#ppt_y"/>
                                          </p:val>
                                        </p:tav>
                                      </p:tavLst>
                                    </p:anim>
                                    <p:animEffect transition="in" filter="fade">
                                      <p:cBhvr>
                                        <p:cTn id="325" dur="1000" decel="50000">
                                          <p:stCondLst>
                                            <p:cond delay="0"/>
                                          </p:stCondLst>
                                        </p:cTn>
                                        <p:tgtEl>
                                          <p:spTgt spid="26">
                                            <p:txEl>
                                              <p:pRg st="0" end="0"/>
                                            </p:txEl>
                                          </p:spTgt>
                                        </p:tgtEl>
                                      </p:cBhvr>
                                    </p:animEffect>
                                  </p:childTnLst>
                                </p:cTn>
                              </p:par>
                            </p:childTnLst>
                          </p:cTn>
                        </p:par>
                        <p:par>
                          <p:cTn id="326" fill="hold">
                            <p:stCondLst>
                              <p:cond delay="1000"/>
                            </p:stCondLst>
                            <p:childTnLst>
                              <p:par>
                                <p:cTn id="327" presetID="25" presetClass="entr" presetSubtype="0" fill="hold" nodeType="afterEffect">
                                  <p:stCondLst>
                                    <p:cond delay="0"/>
                                  </p:stCondLst>
                                  <p:childTnLst>
                                    <p:set>
                                      <p:cBhvr>
                                        <p:cTn id="328" dur="1" fill="hold">
                                          <p:stCondLst>
                                            <p:cond delay="0"/>
                                          </p:stCondLst>
                                        </p:cTn>
                                        <p:tgtEl>
                                          <p:spTgt spid="19">
                                            <p:txEl>
                                              <p:pRg st="0" end="0"/>
                                            </p:txEl>
                                          </p:spTgt>
                                        </p:tgtEl>
                                        <p:attrNameLst>
                                          <p:attrName>style.visibility</p:attrName>
                                        </p:attrNameLst>
                                      </p:cBhvr>
                                      <p:to>
                                        <p:strVal val="visible"/>
                                      </p:to>
                                    </p:set>
                                    <p:anim calcmode="lin" valueType="num">
                                      <p:cBhvr>
                                        <p:cTn id="329" dur="500" decel="50000" fill="hold">
                                          <p:stCondLst>
                                            <p:cond delay="0"/>
                                          </p:stCondLst>
                                        </p:cTn>
                                        <p:tgtEl>
                                          <p:spTgt spid="19">
                                            <p:txEl>
                                              <p:pRg st="0" end="0"/>
                                            </p:txEl>
                                          </p:spTgt>
                                        </p:tgtEl>
                                        <p:attrNameLst>
                                          <p:attrName>style.rotation</p:attrName>
                                        </p:attrNameLst>
                                      </p:cBhvr>
                                      <p:tavLst>
                                        <p:tav tm="0">
                                          <p:val>
                                            <p:fltVal val="-90"/>
                                          </p:val>
                                        </p:tav>
                                        <p:tav tm="100000">
                                          <p:val>
                                            <p:fltVal val="0"/>
                                          </p:val>
                                        </p:tav>
                                      </p:tavLst>
                                    </p:anim>
                                    <p:anim calcmode="lin" valueType="num">
                                      <p:cBhvr>
                                        <p:cTn id="330" dur="500" decel="50000" fill="hold">
                                          <p:stCondLst>
                                            <p:cond delay="0"/>
                                          </p:stCondLst>
                                        </p:cTn>
                                        <p:tgtEl>
                                          <p:spTgt spid="19">
                                            <p:txEl>
                                              <p:pRg st="0" end="0"/>
                                            </p:txEl>
                                          </p:spTgt>
                                        </p:tgtEl>
                                        <p:attrNameLst>
                                          <p:attrName>ppt_w</p:attrName>
                                        </p:attrNameLst>
                                      </p:cBhvr>
                                      <p:tavLst>
                                        <p:tav tm="0">
                                          <p:val>
                                            <p:strVal val="#ppt_w"/>
                                          </p:val>
                                        </p:tav>
                                        <p:tav tm="100000">
                                          <p:val>
                                            <p:strVal val="#ppt_w*.05"/>
                                          </p:val>
                                        </p:tav>
                                      </p:tavLst>
                                    </p:anim>
                                    <p:anim calcmode="lin" valueType="num">
                                      <p:cBhvr>
                                        <p:cTn id="331" dur="500" accel="50000" fill="hold">
                                          <p:stCondLst>
                                            <p:cond delay="500"/>
                                          </p:stCondLst>
                                        </p:cTn>
                                        <p:tgtEl>
                                          <p:spTgt spid="19">
                                            <p:txEl>
                                              <p:pRg st="0" end="0"/>
                                            </p:txEl>
                                          </p:spTgt>
                                        </p:tgtEl>
                                        <p:attrNameLst>
                                          <p:attrName>ppt_w</p:attrName>
                                        </p:attrNameLst>
                                      </p:cBhvr>
                                      <p:tavLst>
                                        <p:tav tm="0">
                                          <p:val>
                                            <p:strVal val="#ppt_w*.05"/>
                                          </p:val>
                                        </p:tav>
                                        <p:tav tm="100000">
                                          <p:val>
                                            <p:strVal val="#ppt_w"/>
                                          </p:val>
                                        </p:tav>
                                      </p:tavLst>
                                    </p:anim>
                                    <p:anim calcmode="lin" valueType="num">
                                      <p:cBhvr>
                                        <p:cTn id="332" dur="1000" fill="hold"/>
                                        <p:tgtEl>
                                          <p:spTgt spid="19">
                                            <p:txEl>
                                              <p:pRg st="0" end="0"/>
                                            </p:txEl>
                                          </p:spTgt>
                                        </p:tgtEl>
                                        <p:attrNameLst>
                                          <p:attrName>ppt_h</p:attrName>
                                        </p:attrNameLst>
                                      </p:cBhvr>
                                      <p:tavLst>
                                        <p:tav tm="0">
                                          <p:val>
                                            <p:strVal val="#ppt_h"/>
                                          </p:val>
                                        </p:tav>
                                        <p:tav tm="100000">
                                          <p:val>
                                            <p:strVal val="#ppt_h"/>
                                          </p:val>
                                        </p:tav>
                                      </p:tavLst>
                                    </p:anim>
                                    <p:anim calcmode="lin" valueType="num">
                                      <p:cBhvr>
                                        <p:cTn id="333" dur="500" decel="50000" fill="hold">
                                          <p:stCondLst>
                                            <p:cond delay="0"/>
                                          </p:stCondLst>
                                        </p:cTn>
                                        <p:tgtEl>
                                          <p:spTgt spid="19">
                                            <p:txEl>
                                              <p:pRg st="0" end="0"/>
                                            </p:txEl>
                                          </p:spTgt>
                                        </p:tgtEl>
                                        <p:attrNameLst>
                                          <p:attrName>ppt_x</p:attrName>
                                        </p:attrNameLst>
                                      </p:cBhvr>
                                      <p:tavLst>
                                        <p:tav tm="0">
                                          <p:val>
                                            <p:strVal val="#ppt_x+.4"/>
                                          </p:val>
                                        </p:tav>
                                        <p:tav tm="100000">
                                          <p:val>
                                            <p:strVal val="#ppt_x"/>
                                          </p:val>
                                        </p:tav>
                                      </p:tavLst>
                                    </p:anim>
                                    <p:anim calcmode="lin" valueType="num">
                                      <p:cBhvr>
                                        <p:cTn id="334" dur="500" decel="50000" fill="hold">
                                          <p:stCondLst>
                                            <p:cond delay="0"/>
                                          </p:stCondLst>
                                        </p:cTn>
                                        <p:tgtEl>
                                          <p:spTgt spid="19">
                                            <p:txEl>
                                              <p:pRg st="0" end="0"/>
                                            </p:txEl>
                                          </p:spTgt>
                                        </p:tgtEl>
                                        <p:attrNameLst>
                                          <p:attrName>ppt_y</p:attrName>
                                        </p:attrNameLst>
                                      </p:cBhvr>
                                      <p:tavLst>
                                        <p:tav tm="0">
                                          <p:val>
                                            <p:strVal val="#ppt_y-.2"/>
                                          </p:val>
                                        </p:tav>
                                        <p:tav tm="100000">
                                          <p:val>
                                            <p:strVal val="#ppt_y+.1"/>
                                          </p:val>
                                        </p:tav>
                                      </p:tavLst>
                                    </p:anim>
                                    <p:anim calcmode="lin" valueType="num">
                                      <p:cBhvr>
                                        <p:cTn id="335" dur="500" accel="50000" fill="hold">
                                          <p:stCondLst>
                                            <p:cond delay="500"/>
                                          </p:stCondLst>
                                        </p:cTn>
                                        <p:tgtEl>
                                          <p:spTgt spid="19">
                                            <p:txEl>
                                              <p:pRg st="0" end="0"/>
                                            </p:txEl>
                                          </p:spTgt>
                                        </p:tgtEl>
                                        <p:attrNameLst>
                                          <p:attrName>ppt_y</p:attrName>
                                        </p:attrNameLst>
                                      </p:cBhvr>
                                      <p:tavLst>
                                        <p:tav tm="0">
                                          <p:val>
                                            <p:strVal val="#ppt_y+.1"/>
                                          </p:val>
                                        </p:tav>
                                        <p:tav tm="100000">
                                          <p:val>
                                            <p:strVal val="#ppt_y"/>
                                          </p:val>
                                        </p:tav>
                                      </p:tavLst>
                                    </p:anim>
                                    <p:animEffect transition="in" filter="fade">
                                      <p:cBhvr>
                                        <p:cTn id="336" dur="1000" decel="50000">
                                          <p:stCondLst>
                                            <p:cond delay="0"/>
                                          </p:stCondLst>
                                        </p:cTn>
                                        <p:tgtEl>
                                          <p:spTgt spid="19">
                                            <p:txEl>
                                              <p:pRg st="0" end="0"/>
                                            </p:txEl>
                                          </p:spTgt>
                                        </p:tgtEl>
                                      </p:cBhvr>
                                    </p:animEffect>
                                  </p:childTnLst>
                                </p:cTn>
                              </p:par>
                            </p:childTnLst>
                          </p:cTn>
                        </p:par>
                        <p:par>
                          <p:cTn id="337" fill="hold">
                            <p:stCondLst>
                              <p:cond delay="2000"/>
                            </p:stCondLst>
                            <p:childTnLst>
                              <p:par>
                                <p:cTn id="338" presetID="25" presetClass="entr" presetSubtype="0" fill="hold" nodeType="afterEffect">
                                  <p:stCondLst>
                                    <p:cond delay="0"/>
                                  </p:stCondLst>
                                  <p:childTnLst>
                                    <p:set>
                                      <p:cBhvr>
                                        <p:cTn id="339" dur="1" fill="hold">
                                          <p:stCondLst>
                                            <p:cond delay="0"/>
                                          </p:stCondLst>
                                        </p:cTn>
                                        <p:tgtEl>
                                          <p:spTgt spid="8">
                                            <p:txEl>
                                              <p:pRg st="0" end="0"/>
                                            </p:txEl>
                                          </p:spTgt>
                                        </p:tgtEl>
                                        <p:attrNameLst>
                                          <p:attrName>style.visibility</p:attrName>
                                        </p:attrNameLst>
                                      </p:cBhvr>
                                      <p:to>
                                        <p:strVal val="visible"/>
                                      </p:to>
                                    </p:set>
                                    <p:anim calcmode="lin" valueType="num">
                                      <p:cBhvr>
                                        <p:cTn id="340" dur="500" decel="50000" fill="hold">
                                          <p:stCondLst>
                                            <p:cond delay="0"/>
                                          </p:stCondLst>
                                        </p:cTn>
                                        <p:tgtEl>
                                          <p:spTgt spid="8">
                                            <p:txEl>
                                              <p:pRg st="0" end="0"/>
                                            </p:txEl>
                                          </p:spTgt>
                                        </p:tgtEl>
                                        <p:attrNameLst>
                                          <p:attrName>style.rotation</p:attrName>
                                        </p:attrNameLst>
                                      </p:cBhvr>
                                      <p:tavLst>
                                        <p:tav tm="0">
                                          <p:val>
                                            <p:fltVal val="-90"/>
                                          </p:val>
                                        </p:tav>
                                        <p:tav tm="100000">
                                          <p:val>
                                            <p:fltVal val="0"/>
                                          </p:val>
                                        </p:tav>
                                      </p:tavLst>
                                    </p:anim>
                                    <p:anim calcmode="lin" valueType="num">
                                      <p:cBhvr>
                                        <p:cTn id="341" dur="500" decel="50000" fill="hold">
                                          <p:stCondLst>
                                            <p:cond delay="0"/>
                                          </p:stCondLst>
                                        </p:cTn>
                                        <p:tgtEl>
                                          <p:spTgt spid="8">
                                            <p:txEl>
                                              <p:pRg st="0" end="0"/>
                                            </p:txEl>
                                          </p:spTgt>
                                        </p:tgtEl>
                                        <p:attrNameLst>
                                          <p:attrName>ppt_w</p:attrName>
                                        </p:attrNameLst>
                                      </p:cBhvr>
                                      <p:tavLst>
                                        <p:tav tm="0">
                                          <p:val>
                                            <p:strVal val="#ppt_w"/>
                                          </p:val>
                                        </p:tav>
                                        <p:tav tm="100000">
                                          <p:val>
                                            <p:strVal val="#ppt_w*.05"/>
                                          </p:val>
                                        </p:tav>
                                      </p:tavLst>
                                    </p:anim>
                                    <p:anim calcmode="lin" valueType="num">
                                      <p:cBhvr>
                                        <p:cTn id="342" dur="500" accel="50000" fill="hold">
                                          <p:stCondLst>
                                            <p:cond delay="500"/>
                                          </p:stCondLst>
                                        </p:cTn>
                                        <p:tgtEl>
                                          <p:spTgt spid="8">
                                            <p:txEl>
                                              <p:pRg st="0" end="0"/>
                                            </p:txEl>
                                          </p:spTgt>
                                        </p:tgtEl>
                                        <p:attrNameLst>
                                          <p:attrName>ppt_w</p:attrName>
                                        </p:attrNameLst>
                                      </p:cBhvr>
                                      <p:tavLst>
                                        <p:tav tm="0">
                                          <p:val>
                                            <p:strVal val="#ppt_w*.05"/>
                                          </p:val>
                                        </p:tav>
                                        <p:tav tm="100000">
                                          <p:val>
                                            <p:strVal val="#ppt_w"/>
                                          </p:val>
                                        </p:tav>
                                      </p:tavLst>
                                    </p:anim>
                                    <p:anim calcmode="lin" valueType="num">
                                      <p:cBhvr>
                                        <p:cTn id="343" dur="1000" fill="hold"/>
                                        <p:tgtEl>
                                          <p:spTgt spid="8">
                                            <p:txEl>
                                              <p:pRg st="0" end="0"/>
                                            </p:txEl>
                                          </p:spTgt>
                                        </p:tgtEl>
                                        <p:attrNameLst>
                                          <p:attrName>ppt_h</p:attrName>
                                        </p:attrNameLst>
                                      </p:cBhvr>
                                      <p:tavLst>
                                        <p:tav tm="0">
                                          <p:val>
                                            <p:strVal val="#ppt_h"/>
                                          </p:val>
                                        </p:tav>
                                        <p:tav tm="100000">
                                          <p:val>
                                            <p:strVal val="#ppt_h"/>
                                          </p:val>
                                        </p:tav>
                                      </p:tavLst>
                                    </p:anim>
                                    <p:anim calcmode="lin" valueType="num">
                                      <p:cBhvr>
                                        <p:cTn id="344" dur="500" decel="50000" fill="hold">
                                          <p:stCondLst>
                                            <p:cond delay="0"/>
                                          </p:stCondLst>
                                        </p:cTn>
                                        <p:tgtEl>
                                          <p:spTgt spid="8">
                                            <p:txEl>
                                              <p:pRg st="0" end="0"/>
                                            </p:txEl>
                                          </p:spTgt>
                                        </p:tgtEl>
                                        <p:attrNameLst>
                                          <p:attrName>ppt_x</p:attrName>
                                        </p:attrNameLst>
                                      </p:cBhvr>
                                      <p:tavLst>
                                        <p:tav tm="0">
                                          <p:val>
                                            <p:strVal val="#ppt_x+.4"/>
                                          </p:val>
                                        </p:tav>
                                        <p:tav tm="100000">
                                          <p:val>
                                            <p:strVal val="#ppt_x"/>
                                          </p:val>
                                        </p:tav>
                                      </p:tavLst>
                                    </p:anim>
                                    <p:anim calcmode="lin" valueType="num">
                                      <p:cBhvr>
                                        <p:cTn id="345" dur="500" decel="50000" fill="hold">
                                          <p:stCondLst>
                                            <p:cond delay="0"/>
                                          </p:stCondLst>
                                        </p:cTn>
                                        <p:tgtEl>
                                          <p:spTgt spid="8">
                                            <p:txEl>
                                              <p:pRg st="0" end="0"/>
                                            </p:txEl>
                                          </p:spTgt>
                                        </p:tgtEl>
                                        <p:attrNameLst>
                                          <p:attrName>ppt_y</p:attrName>
                                        </p:attrNameLst>
                                      </p:cBhvr>
                                      <p:tavLst>
                                        <p:tav tm="0">
                                          <p:val>
                                            <p:strVal val="#ppt_y-.2"/>
                                          </p:val>
                                        </p:tav>
                                        <p:tav tm="100000">
                                          <p:val>
                                            <p:strVal val="#ppt_y+.1"/>
                                          </p:val>
                                        </p:tav>
                                      </p:tavLst>
                                    </p:anim>
                                    <p:anim calcmode="lin" valueType="num">
                                      <p:cBhvr>
                                        <p:cTn id="346" dur="500" accel="50000" fill="hold">
                                          <p:stCondLst>
                                            <p:cond delay="500"/>
                                          </p:stCondLst>
                                        </p:cTn>
                                        <p:tgtEl>
                                          <p:spTgt spid="8">
                                            <p:txEl>
                                              <p:pRg st="0" end="0"/>
                                            </p:txEl>
                                          </p:spTgt>
                                        </p:tgtEl>
                                        <p:attrNameLst>
                                          <p:attrName>ppt_y</p:attrName>
                                        </p:attrNameLst>
                                      </p:cBhvr>
                                      <p:tavLst>
                                        <p:tav tm="0">
                                          <p:val>
                                            <p:strVal val="#ppt_y+.1"/>
                                          </p:val>
                                        </p:tav>
                                        <p:tav tm="100000">
                                          <p:val>
                                            <p:strVal val="#ppt_y"/>
                                          </p:val>
                                        </p:tav>
                                      </p:tavLst>
                                    </p:anim>
                                    <p:animEffect transition="in" filter="fade">
                                      <p:cBhvr>
                                        <p:cTn id="347" dur="1000" decel="50000">
                                          <p:stCondLst>
                                            <p:cond delay="0"/>
                                          </p:stCondLst>
                                        </p:cTn>
                                        <p:tgtEl>
                                          <p:spTgt spid="8">
                                            <p:txEl>
                                              <p:pRg st="0" end="0"/>
                                            </p:txEl>
                                          </p:spTgt>
                                        </p:tgtEl>
                                      </p:cBhvr>
                                    </p:animEffect>
                                  </p:childTnLst>
                                </p:cTn>
                              </p:par>
                            </p:childTnLst>
                          </p:cTn>
                        </p:par>
                        <p:par>
                          <p:cTn id="348" fill="hold">
                            <p:stCondLst>
                              <p:cond delay="3000"/>
                            </p:stCondLst>
                            <p:childTnLst>
                              <p:par>
                                <p:cTn id="349" presetID="25" presetClass="entr" presetSubtype="0" fill="hold" nodeType="afterEffect">
                                  <p:stCondLst>
                                    <p:cond delay="0"/>
                                  </p:stCondLst>
                                  <p:childTnLst>
                                    <p:set>
                                      <p:cBhvr>
                                        <p:cTn id="350" dur="1" fill="hold">
                                          <p:stCondLst>
                                            <p:cond delay="0"/>
                                          </p:stCondLst>
                                        </p:cTn>
                                        <p:tgtEl>
                                          <p:spTgt spid="14">
                                            <p:txEl>
                                              <p:pRg st="0" end="0"/>
                                            </p:txEl>
                                          </p:spTgt>
                                        </p:tgtEl>
                                        <p:attrNameLst>
                                          <p:attrName>style.visibility</p:attrName>
                                        </p:attrNameLst>
                                      </p:cBhvr>
                                      <p:to>
                                        <p:strVal val="visible"/>
                                      </p:to>
                                    </p:set>
                                    <p:anim calcmode="lin" valueType="num">
                                      <p:cBhvr>
                                        <p:cTn id="351" dur="500" decel="50000" fill="hold">
                                          <p:stCondLst>
                                            <p:cond delay="0"/>
                                          </p:stCondLst>
                                        </p:cTn>
                                        <p:tgtEl>
                                          <p:spTgt spid="14">
                                            <p:txEl>
                                              <p:pRg st="0" end="0"/>
                                            </p:txEl>
                                          </p:spTgt>
                                        </p:tgtEl>
                                        <p:attrNameLst>
                                          <p:attrName>style.rotation</p:attrName>
                                        </p:attrNameLst>
                                      </p:cBhvr>
                                      <p:tavLst>
                                        <p:tav tm="0">
                                          <p:val>
                                            <p:fltVal val="-90"/>
                                          </p:val>
                                        </p:tav>
                                        <p:tav tm="100000">
                                          <p:val>
                                            <p:fltVal val="0"/>
                                          </p:val>
                                        </p:tav>
                                      </p:tavLst>
                                    </p:anim>
                                    <p:anim calcmode="lin" valueType="num">
                                      <p:cBhvr>
                                        <p:cTn id="352" dur="500" decel="50000" fill="hold">
                                          <p:stCondLst>
                                            <p:cond delay="0"/>
                                          </p:stCondLst>
                                        </p:cTn>
                                        <p:tgtEl>
                                          <p:spTgt spid="14">
                                            <p:txEl>
                                              <p:pRg st="0" end="0"/>
                                            </p:txEl>
                                          </p:spTgt>
                                        </p:tgtEl>
                                        <p:attrNameLst>
                                          <p:attrName>ppt_w</p:attrName>
                                        </p:attrNameLst>
                                      </p:cBhvr>
                                      <p:tavLst>
                                        <p:tav tm="0">
                                          <p:val>
                                            <p:strVal val="#ppt_w"/>
                                          </p:val>
                                        </p:tav>
                                        <p:tav tm="100000">
                                          <p:val>
                                            <p:strVal val="#ppt_w*.05"/>
                                          </p:val>
                                        </p:tav>
                                      </p:tavLst>
                                    </p:anim>
                                    <p:anim calcmode="lin" valueType="num">
                                      <p:cBhvr>
                                        <p:cTn id="353" dur="500" accel="50000" fill="hold">
                                          <p:stCondLst>
                                            <p:cond delay="500"/>
                                          </p:stCondLst>
                                        </p:cTn>
                                        <p:tgtEl>
                                          <p:spTgt spid="14">
                                            <p:txEl>
                                              <p:pRg st="0" end="0"/>
                                            </p:txEl>
                                          </p:spTgt>
                                        </p:tgtEl>
                                        <p:attrNameLst>
                                          <p:attrName>ppt_w</p:attrName>
                                        </p:attrNameLst>
                                      </p:cBhvr>
                                      <p:tavLst>
                                        <p:tav tm="0">
                                          <p:val>
                                            <p:strVal val="#ppt_w*.05"/>
                                          </p:val>
                                        </p:tav>
                                        <p:tav tm="100000">
                                          <p:val>
                                            <p:strVal val="#ppt_w"/>
                                          </p:val>
                                        </p:tav>
                                      </p:tavLst>
                                    </p:anim>
                                    <p:anim calcmode="lin" valueType="num">
                                      <p:cBhvr>
                                        <p:cTn id="354" dur="1000" fill="hold"/>
                                        <p:tgtEl>
                                          <p:spTgt spid="14">
                                            <p:txEl>
                                              <p:pRg st="0" end="0"/>
                                            </p:txEl>
                                          </p:spTgt>
                                        </p:tgtEl>
                                        <p:attrNameLst>
                                          <p:attrName>ppt_h</p:attrName>
                                        </p:attrNameLst>
                                      </p:cBhvr>
                                      <p:tavLst>
                                        <p:tav tm="0">
                                          <p:val>
                                            <p:strVal val="#ppt_h"/>
                                          </p:val>
                                        </p:tav>
                                        <p:tav tm="100000">
                                          <p:val>
                                            <p:strVal val="#ppt_h"/>
                                          </p:val>
                                        </p:tav>
                                      </p:tavLst>
                                    </p:anim>
                                    <p:anim calcmode="lin" valueType="num">
                                      <p:cBhvr>
                                        <p:cTn id="355" dur="500" decel="50000" fill="hold">
                                          <p:stCondLst>
                                            <p:cond delay="0"/>
                                          </p:stCondLst>
                                        </p:cTn>
                                        <p:tgtEl>
                                          <p:spTgt spid="14">
                                            <p:txEl>
                                              <p:pRg st="0" end="0"/>
                                            </p:txEl>
                                          </p:spTgt>
                                        </p:tgtEl>
                                        <p:attrNameLst>
                                          <p:attrName>ppt_x</p:attrName>
                                        </p:attrNameLst>
                                      </p:cBhvr>
                                      <p:tavLst>
                                        <p:tav tm="0">
                                          <p:val>
                                            <p:strVal val="#ppt_x+.4"/>
                                          </p:val>
                                        </p:tav>
                                        <p:tav tm="100000">
                                          <p:val>
                                            <p:strVal val="#ppt_x"/>
                                          </p:val>
                                        </p:tav>
                                      </p:tavLst>
                                    </p:anim>
                                    <p:anim calcmode="lin" valueType="num">
                                      <p:cBhvr>
                                        <p:cTn id="356" dur="500" decel="50000" fill="hold">
                                          <p:stCondLst>
                                            <p:cond delay="0"/>
                                          </p:stCondLst>
                                        </p:cTn>
                                        <p:tgtEl>
                                          <p:spTgt spid="14">
                                            <p:txEl>
                                              <p:pRg st="0" end="0"/>
                                            </p:txEl>
                                          </p:spTgt>
                                        </p:tgtEl>
                                        <p:attrNameLst>
                                          <p:attrName>ppt_y</p:attrName>
                                        </p:attrNameLst>
                                      </p:cBhvr>
                                      <p:tavLst>
                                        <p:tav tm="0">
                                          <p:val>
                                            <p:strVal val="#ppt_y-.2"/>
                                          </p:val>
                                        </p:tav>
                                        <p:tav tm="100000">
                                          <p:val>
                                            <p:strVal val="#ppt_y+.1"/>
                                          </p:val>
                                        </p:tav>
                                      </p:tavLst>
                                    </p:anim>
                                    <p:anim calcmode="lin" valueType="num">
                                      <p:cBhvr>
                                        <p:cTn id="357" dur="500" accel="50000" fill="hold">
                                          <p:stCondLst>
                                            <p:cond delay="500"/>
                                          </p:stCondLst>
                                        </p:cTn>
                                        <p:tgtEl>
                                          <p:spTgt spid="14">
                                            <p:txEl>
                                              <p:pRg st="0" end="0"/>
                                            </p:txEl>
                                          </p:spTgt>
                                        </p:tgtEl>
                                        <p:attrNameLst>
                                          <p:attrName>ppt_y</p:attrName>
                                        </p:attrNameLst>
                                      </p:cBhvr>
                                      <p:tavLst>
                                        <p:tav tm="0">
                                          <p:val>
                                            <p:strVal val="#ppt_y+.1"/>
                                          </p:val>
                                        </p:tav>
                                        <p:tav tm="100000">
                                          <p:val>
                                            <p:strVal val="#ppt_y"/>
                                          </p:val>
                                        </p:tav>
                                      </p:tavLst>
                                    </p:anim>
                                    <p:animEffect transition="in" filter="fade">
                                      <p:cBhvr>
                                        <p:cTn id="358" dur="1000" decel="50000">
                                          <p:stCondLst>
                                            <p:cond delay="0"/>
                                          </p:stCondLst>
                                        </p:cTn>
                                        <p:tgtEl>
                                          <p:spTgt spid="14">
                                            <p:txEl>
                                              <p:pRg st="0" end="0"/>
                                            </p:txEl>
                                          </p:spTgt>
                                        </p:tgtEl>
                                      </p:cBhvr>
                                    </p:animEffect>
                                  </p:childTnLst>
                                </p:cTn>
                              </p:par>
                            </p:childTnLst>
                          </p:cTn>
                        </p:par>
                        <p:par>
                          <p:cTn id="359" fill="hold">
                            <p:stCondLst>
                              <p:cond delay="4000"/>
                            </p:stCondLst>
                            <p:childTnLst>
                              <p:par>
                                <p:cTn id="360" presetID="25" presetClass="entr" presetSubtype="0" fill="hold" nodeType="afterEffect">
                                  <p:stCondLst>
                                    <p:cond delay="0"/>
                                  </p:stCondLst>
                                  <p:childTnLst>
                                    <p:set>
                                      <p:cBhvr>
                                        <p:cTn id="361" dur="1" fill="hold">
                                          <p:stCondLst>
                                            <p:cond delay="0"/>
                                          </p:stCondLst>
                                        </p:cTn>
                                        <p:tgtEl>
                                          <p:spTgt spid="13">
                                            <p:txEl>
                                              <p:pRg st="0" end="0"/>
                                            </p:txEl>
                                          </p:spTgt>
                                        </p:tgtEl>
                                        <p:attrNameLst>
                                          <p:attrName>style.visibility</p:attrName>
                                        </p:attrNameLst>
                                      </p:cBhvr>
                                      <p:to>
                                        <p:strVal val="visible"/>
                                      </p:to>
                                    </p:set>
                                    <p:anim calcmode="lin" valueType="num">
                                      <p:cBhvr>
                                        <p:cTn id="362" dur="500" decel="50000" fill="hold">
                                          <p:stCondLst>
                                            <p:cond delay="0"/>
                                          </p:stCondLst>
                                        </p:cTn>
                                        <p:tgtEl>
                                          <p:spTgt spid="13">
                                            <p:txEl>
                                              <p:pRg st="0" end="0"/>
                                            </p:txEl>
                                          </p:spTgt>
                                        </p:tgtEl>
                                        <p:attrNameLst>
                                          <p:attrName>style.rotation</p:attrName>
                                        </p:attrNameLst>
                                      </p:cBhvr>
                                      <p:tavLst>
                                        <p:tav tm="0">
                                          <p:val>
                                            <p:fltVal val="-90"/>
                                          </p:val>
                                        </p:tav>
                                        <p:tav tm="100000">
                                          <p:val>
                                            <p:fltVal val="0"/>
                                          </p:val>
                                        </p:tav>
                                      </p:tavLst>
                                    </p:anim>
                                    <p:anim calcmode="lin" valueType="num">
                                      <p:cBhvr>
                                        <p:cTn id="363" dur="500" decel="50000" fill="hold">
                                          <p:stCondLst>
                                            <p:cond delay="0"/>
                                          </p:stCondLst>
                                        </p:cTn>
                                        <p:tgtEl>
                                          <p:spTgt spid="13">
                                            <p:txEl>
                                              <p:pRg st="0" end="0"/>
                                            </p:txEl>
                                          </p:spTgt>
                                        </p:tgtEl>
                                        <p:attrNameLst>
                                          <p:attrName>ppt_w</p:attrName>
                                        </p:attrNameLst>
                                      </p:cBhvr>
                                      <p:tavLst>
                                        <p:tav tm="0">
                                          <p:val>
                                            <p:strVal val="#ppt_w"/>
                                          </p:val>
                                        </p:tav>
                                        <p:tav tm="100000">
                                          <p:val>
                                            <p:strVal val="#ppt_w*.05"/>
                                          </p:val>
                                        </p:tav>
                                      </p:tavLst>
                                    </p:anim>
                                    <p:anim calcmode="lin" valueType="num">
                                      <p:cBhvr>
                                        <p:cTn id="364" dur="500" accel="50000" fill="hold">
                                          <p:stCondLst>
                                            <p:cond delay="500"/>
                                          </p:stCondLst>
                                        </p:cTn>
                                        <p:tgtEl>
                                          <p:spTgt spid="13">
                                            <p:txEl>
                                              <p:pRg st="0" end="0"/>
                                            </p:txEl>
                                          </p:spTgt>
                                        </p:tgtEl>
                                        <p:attrNameLst>
                                          <p:attrName>ppt_w</p:attrName>
                                        </p:attrNameLst>
                                      </p:cBhvr>
                                      <p:tavLst>
                                        <p:tav tm="0">
                                          <p:val>
                                            <p:strVal val="#ppt_w*.05"/>
                                          </p:val>
                                        </p:tav>
                                        <p:tav tm="100000">
                                          <p:val>
                                            <p:strVal val="#ppt_w"/>
                                          </p:val>
                                        </p:tav>
                                      </p:tavLst>
                                    </p:anim>
                                    <p:anim calcmode="lin" valueType="num">
                                      <p:cBhvr>
                                        <p:cTn id="365" dur="1000" fill="hold"/>
                                        <p:tgtEl>
                                          <p:spTgt spid="13">
                                            <p:txEl>
                                              <p:pRg st="0" end="0"/>
                                            </p:txEl>
                                          </p:spTgt>
                                        </p:tgtEl>
                                        <p:attrNameLst>
                                          <p:attrName>ppt_h</p:attrName>
                                        </p:attrNameLst>
                                      </p:cBhvr>
                                      <p:tavLst>
                                        <p:tav tm="0">
                                          <p:val>
                                            <p:strVal val="#ppt_h"/>
                                          </p:val>
                                        </p:tav>
                                        <p:tav tm="100000">
                                          <p:val>
                                            <p:strVal val="#ppt_h"/>
                                          </p:val>
                                        </p:tav>
                                      </p:tavLst>
                                    </p:anim>
                                    <p:anim calcmode="lin" valueType="num">
                                      <p:cBhvr>
                                        <p:cTn id="366" dur="500" decel="50000" fill="hold">
                                          <p:stCondLst>
                                            <p:cond delay="0"/>
                                          </p:stCondLst>
                                        </p:cTn>
                                        <p:tgtEl>
                                          <p:spTgt spid="13">
                                            <p:txEl>
                                              <p:pRg st="0" end="0"/>
                                            </p:txEl>
                                          </p:spTgt>
                                        </p:tgtEl>
                                        <p:attrNameLst>
                                          <p:attrName>ppt_x</p:attrName>
                                        </p:attrNameLst>
                                      </p:cBhvr>
                                      <p:tavLst>
                                        <p:tav tm="0">
                                          <p:val>
                                            <p:strVal val="#ppt_x+.4"/>
                                          </p:val>
                                        </p:tav>
                                        <p:tav tm="100000">
                                          <p:val>
                                            <p:strVal val="#ppt_x"/>
                                          </p:val>
                                        </p:tav>
                                      </p:tavLst>
                                    </p:anim>
                                    <p:anim calcmode="lin" valueType="num">
                                      <p:cBhvr>
                                        <p:cTn id="367" dur="500" decel="50000" fill="hold">
                                          <p:stCondLst>
                                            <p:cond delay="0"/>
                                          </p:stCondLst>
                                        </p:cTn>
                                        <p:tgtEl>
                                          <p:spTgt spid="13">
                                            <p:txEl>
                                              <p:pRg st="0" end="0"/>
                                            </p:txEl>
                                          </p:spTgt>
                                        </p:tgtEl>
                                        <p:attrNameLst>
                                          <p:attrName>ppt_y</p:attrName>
                                        </p:attrNameLst>
                                      </p:cBhvr>
                                      <p:tavLst>
                                        <p:tav tm="0">
                                          <p:val>
                                            <p:strVal val="#ppt_y-.2"/>
                                          </p:val>
                                        </p:tav>
                                        <p:tav tm="100000">
                                          <p:val>
                                            <p:strVal val="#ppt_y+.1"/>
                                          </p:val>
                                        </p:tav>
                                      </p:tavLst>
                                    </p:anim>
                                    <p:anim calcmode="lin" valueType="num">
                                      <p:cBhvr>
                                        <p:cTn id="368" dur="500" accel="50000" fill="hold">
                                          <p:stCondLst>
                                            <p:cond delay="500"/>
                                          </p:stCondLst>
                                        </p:cTn>
                                        <p:tgtEl>
                                          <p:spTgt spid="13">
                                            <p:txEl>
                                              <p:pRg st="0" end="0"/>
                                            </p:txEl>
                                          </p:spTgt>
                                        </p:tgtEl>
                                        <p:attrNameLst>
                                          <p:attrName>ppt_y</p:attrName>
                                        </p:attrNameLst>
                                      </p:cBhvr>
                                      <p:tavLst>
                                        <p:tav tm="0">
                                          <p:val>
                                            <p:strVal val="#ppt_y+.1"/>
                                          </p:val>
                                        </p:tav>
                                        <p:tav tm="100000">
                                          <p:val>
                                            <p:strVal val="#ppt_y"/>
                                          </p:val>
                                        </p:tav>
                                      </p:tavLst>
                                    </p:anim>
                                    <p:animEffect transition="in" filter="fade">
                                      <p:cBhvr>
                                        <p:cTn id="369" dur="1000" decel="50000">
                                          <p:stCondLst>
                                            <p:cond delay="0"/>
                                          </p:stCondLst>
                                        </p:cTn>
                                        <p:tgtEl>
                                          <p:spTgt spid="13">
                                            <p:txEl>
                                              <p:pRg st="0" end="0"/>
                                            </p:txEl>
                                          </p:spTgt>
                                        </p:tgtEl>
                                      </p:cBhvr>
                                    </p:animEffect>
                                  </p:childTnLst>
                                </p:cTn>
                              </p:par>
                            </p:childTnLst>
                          </p:cTn>
                        </p:par>
                        <p:par>
                          <p:cTn id="370" fill="hold">
                            <p:stCondLst>
                              <p:cond delay="5000"/>
                            </p:stCondLst>
                            <p:childTnLst>
                              <p:par>
                                <p:cTn id="371" presetID="25" presetClass="entr" presetSubtype="0" fill="hold" nodeType="afterEffect">
                                  <p:stCondLst>
                                    <p:cond delay="0"/>
                                  </p:stCondLst>
                                  <p:childTnLst>
                                    <p:set>
                                      <p:cBhvr>
                                        <p:cTn id="372" dur="1" fill="hold">
                                          <p:stCondLst>
                                            <p:cond delay="0"/>
                                          </p:stCondLst>
                                        </p:cTn>
                                        <p:tgtEl>
                                          <p:spTgt spid="21">
                                            <p:txEl>
                                              <p:pRg st="0" end="0"/>
                                            </p:txEl>
                                          </p:spTgt>
                                        </p:tgtEl>
                                        <p:attrNameLst>
                                          <p:attrName>style.visibility</p:attrName>
                                        </p:attrNameLst>
                                      </p:cBhvr>
                                      <p:to>
                                        <p:strVal val="visible"/>
                                      </p:to>
                                    </p:set>
                                    <p:anim calcmode="lin" valueType="num">
                                      <p:cBhvr>
                                        <p:cTn id="373" dur="500" decel="50000" fill="hold">
                                          <p:stCondLst>
                                            <p:cond delay="0"/>
                                          </p:stCondLst>
                                        </p:cTn>
                                        <p:tgtEl>
                                          <p:spTgt spid="21">
                                            <p:txEl>
                                              <p:pRg st="0" end="0"/>
                                            </p:txEl>
                                          </p:spTgt>
                                        </p:tgtEl>
                                        <p:attrNameLst>
                                          <p:attrName>style.rotation</p:attrName>
                                        </p:attrNameLst>
                                      </p:cBhvr>
                                      <p:tavLst>
                                        <p:tav tm="0">
                                          <p:val>
                                            <p:fltVal val="-90"/>
                                          </p:val>
                                        </p:tav>
                                        <p:tav tm="100000">
                                          <p:val>
                                            <p:fltVal val="0"/>
                                          </p:val>
                                        </p:tav>
                                      </p:tavLst>
                                    </p:anim>
                                    <p:anim calcmode="lin" valueType="num">
                                      <p:cBhvr>
                                        <p:cTn id="374" dur="500" decel="50000" fill="hold">
                                          <p:stCondLst>
                                            <p:cond delay="0"/>
                                          </p:stCondLst>
                                        </p:cTn>
                                        <p:tgtEl>
                                          <p:spTgt spid="21">
                                            <p:txEl>
                                              <p:pRg st="0" end="0"/>
                                            </p:txEl>
                                          </p:spTgt>
                                        </p:tgtEl>
                                        <p:attrNameLst>
                                          <p:attrName>ppt_w</p:attrName>
                                        </p:attrNameLst>
                                      </p:cBhvr>
                                      <p:tavLst>
                                        <p:tav tm="0">
                                          <p:val>
                                            <p:strVal val="#ppt_w"/>
                                          </p:val>
                                        </p:tav>
                                        <p:tav tm="100000">
                                          <p:val>
                                            <p:strVal val="#ppt_w*.05"/>
                                          </p:val>
                                        </p:tav>
                                      </p:tavLst>
                                    </p:anim>
                                    <p:anim calcmode="lin" valueType="num">
                                      <p:cBhvr>
                                        <p:cTn id="375" dur="500" accel="50000" fill="hold">
                                          <p:stCondLst>
                                            <p:cond delay="500"/>
                                          </p:stCondLst>
                                        </p:cTn>
                                        <p:tgtEl>
                                          <p:spTgt spid="21">
                                            <p:txEl>
                                              <p:pRg st="0" end="0"/>
                                            </p:txEl>
                                          </p:spTgt>
                                        </p:tgtEl>
                                        <p:attrNameLst>
                                          <p:attrName>ppt_w</p:attrName>
                                        </p:attrNameLst>
                                      </p:cBhvr>
                                      <p:tavLst>
                                        <p:tav tm="0">
                                          <p:val>
                                            <p:strVal val="#ppt_w*.05"/>
                                          </p:val>
                                        </p:tav>
                                        <p:tav tm="100000">
                                          <p:val>
                                            <p:strVal val="#ppt_w"/>
                                          </p:val>
                                        </p:tav>
                                      </p:tavLst>
                                    </p:anim>
                                    <p:anim calcmode="lin" valueType="num">
                                      <p:cBhvr>
                                        <p:cTn id="376" dur="1000" fill="hold"/>
                                        <p:tgtEl>
                                          <p:spTgt spid="21">
                                            <p:txEl>
                                              <p:pRg st="0" end="0"/>
                                            </p:txEl>
                                          </p:spTgt>
                                        </p:tgtEl>
                                        <p:attrNameLst>
                                          <p:attrName>ppt_h</p:attrName>
                                        </p:attrNameLst>
                                      </p:cBhvr>
                                      <p:tavLst>
                                        <p:tav tm="0">
                                          <p:val>
                                            <p:strVal val="#ppt_h"/>
                                          </p:val>
                                        </p:tav>
                                        <p:tav tm="100000">
                                          <p:val>
                                            <p:strVal val="#ppt_h"/>
                                          </p:val>
                                        </p:tav>
                                      </p:tavLst>
                                    </p:anim>
                                    <p:anim calcmode="lin" valueType="num">
                                      <p:cBhvr>
                                        <p:cTn id="377" dur="500" decel="50000" fill="hold">
                                          <p:stCondLst>
                                            <p:cond delay="0"/>
                                          </p:stCondLst>
                                        </p:cTn>
                                        <p:tgtEl>
                                          <p:spTgt spid="21">
                                            <p:txEl>
                                              <p:pRg st="0" end="0"/>
                                            </p:txEl>
                                          </p:spTgt>
                                        </p:tgtEl>
                                        <p:attrNameLst>
                                          <p:attrName>ppt_x</p:attrName>
                                        </p:attrNameLst>
                                      </p:cBhvr>
                                      <p:tavLst>
                                        <p:tav tm="0">
                                          <p:val>
                                            <p:strVal val="#ppt_x+.4"/>
                                          </p:val>
                                        </p:tav>
                                        <p:tav tm="100000">
                                          <p:val>
                                            <p:strVal val="#ppt_x"/>
                                          </p:val>
                                        </p:tav>
                                      </p:tavLst>
                                    </p:anim>
                                    <p:anim calcmode="lin" valueType="num">
                                      <p:cBhvr>
                                        <p:cTn id="378" dur="500" decel="50000" fill="hold">
                                          <p:stCondLst>
                                            <p:cond delay="0"/>
                                          </p:stCondLst>
                                        </p:cTn>
                                        <p:tgtEl>
                                          <p:spTgt spid="21">
                                            <p:txEl>
                                              <p:pRg st="0" end="0"/>
                                            </p:txEl>
                                          </p:spTgt>
                                        </p:tgtEl>
                                        <p:attrNameLst>
                                          <p:attrName>ppt_y</p:attrName>
                                        </p:attrNameLst>
                                      </p:cBhvr>
                                      <p:tavLst>
                                        <p:tav tm="0">
                                          <p:val>
                                            <p:strVal val="#ppt_y-.2"/>
                                          </p:val>
                                        </p:tav>
                                        <p:tav tm="100000">
                                          <p:val>
                                            <p:strVal val="#ppt_y+.1"/>
                                          </p:val>
                                        </p:tav>
                                      </p:tavLst>
                                    </p:anim>
                                    <p:anim calcmode="lin" valueType="num">
                                      <p:cBhvr>
                                        <p:cTn id="379" dur="500" accel="50000" fill="hold">
                                          <p:stCondLst>
                                            <p:cond delay="500"/>
                                          </p:stCondLst>
                                        </p:cTn>
                                        <p:tgtEl>
                                          <p:spTgt spid="21">
                                            <p:txEl>
                                              <p:pRg st="0" end="0"/>
                                            </p:txEl>
                                          </p:spTgt>
                                        </p:tgtEl>
                                        <p:attrNameLst>
                                          <p:attrName>ppt_y</p:attrName>
                                        </p:attrNameLst>
                                      </p:cBhvr>
                                      <p:tavLst>
                                        <p:tav tm="0">
                                          <p:val>
                                            <p:strVal val="#ppt_y+.1"/>
                                          </p:val>
                                        </p:tav>
                                        <p:tav tm="100000">
                                          <p:val>
                                            <p:strVal val="#ppt_y"/>
                                          </p:val>
                                        </p:tav>
                                      </p:tavLst>
                                    </p:anim>
                                    <p:animEffect transition="in" filter="fade">
                                      <p:cBhvr>
                                        <p:cTn id="380" dur="1000" decel="50000">
                                          <p:stCondLst>
                                            <p:cond delay="0"/>
                                          </p:stCondLst>
                                        </p:cTn>
                                        <p:tgtEl>
                                          <p:spTgt spid="21">
                                            <p:txEl>
                                              <p:pRg st="0" end="0"/>
                                            </p:txEl>
                                          </p:spTgt>
                                        </p:tgtEl>
                                      </p:cBhvr>
                                    </p:animEffect>
                                  </p:childTnLst>
                                </p:cTn>
                              </p:par>
                            </p:childTnLst>
                          </p:cTn>
                        </p:par>
                      </p:childTnLst>
                    </p:cTn>
                  </p:par>
                  <p:par>
                    <p:cTn id="381" fill="hold">
                      <p:stCondLst>
                        <p:cond delay="indefinite"/>
                      </p:stCondLst>
                      <p:childTnLst>
                        <p:par>
                          <p:cTn id="382" fill="hold">
                            <p:stCondLst>
                              <p:cond delay="0"/>
                            </p:stCondLst>
                            <p:childTnLst>
                              <p:par>
                                <p:cTn id="383" presetID="2" presetClass="exit" presetSubtype="4" fill="hold" grpId="1" nodeType="clickEffect">
                                  <p:stCondLst>
                                    <p:cond delay="0"/>
                                  </p:stCondLst>
                                  <p:childTnLst>
                                    <p:anim calcmode="lin" valueType="num">
                                      <p:cBhvr additive="base">
                                        <p:cTn id="384" dur="500"/>
                                        <p:tgtEl>
                                          <p:spTgt spid="109"/>
                                        </p:tgtEl>
                                        <p:attrNameLst>
                                          <p:attrName>ppt_x</p:attrName>
                                        </p:attrNameLst>
                                      </p:cBhvr>
                                      <p:tavLst>
                                        <p:tav tm="0">
                                          <p:val>
                                            <p:strVal val="ppt_x"/>
                                          </p:val>
                                        </p:tav>
                                        <p:tav tm="100000">
                                          <p:val>
                                            <p:strVal val="ppt_x"/>
                                          </p:val>
                                        </p:tav>
                                      </p:tavLst>
                                    </p:anim>
                                    <p:anim calcmode="lin" valueType="num">
                                      <p:cBhvr additive="base">
                                        <p:cTn id="385" dur="500"/>
                                        <p:tgtEl>
                                          <p:spTgt spid="109"/>
                                        </p:tgtEl>
                                        <p:attrNameLst>
                                          <p:attrName>ppt_y</p:attrName>
                                        </p:attrNameLst>
                                      </p:cBhvr>
                                      <p:tavLst>
                                        <p:tav tm="0">
                                          <p:val>
                                            <p:strVal val="ppt_y"/>
                                          </p:val>
                                        </p:tav>
                                        <p:tav tm="100000">
                                          <p:val>
                                            <p:strVal val="1+ppt_h/2"/>
                                          </p:val>
                                        </p:tav>
                                      </p:tavLst>
                                    </p:anim>
                                    <p:set>
                                      <p:cBhvr>
                                        <p:cTn id="386" dur="1" fill="hold">
                                          <p:stCondLst>
                                            <p:cond delay="499"/>
                                          </p:stCondLst>
                                        </p:cTn>
                                        <p:tgtEl>
                                          <p:spTgt spid="109"/>
                                        </p:tgtEl>
                                        <p:attrNameLst>
                                          <p:attrName>style.visibility</p:attrName>
                                        </p:attrNameLst>
                                      </p:cBhvr>
                                      <p:to>
                                        <p:strVal val="hidden"/>
                                      </p:to>
                                    </p:set>
                                  </p:childTnLst>
                                </p:cTn>
                              </p:par>
                            </p:childTnLst>
                          </p:cTn>
                        </p:par>
                      </p:childTnLst>
                    </p:cTn>
                  </p:par>
                  <p:par>
                    <p:cTn id="387" fill="hold">
                      <p:stCondLst>
                        <p:cond delay="indefinite"/>
                      </p:stCondLst>
                      <p:childTnLst>
                        <p:par>
                          <p:cTn id="388" fill="hold">
                            <p:stCondLst>
                              <p:cond delay="0"/>
                            </p:stCondLst>
                            <p:childTnLst>
                              <p:par>
                                <p:cTn id="389" presetID="25" presetClass="entr" presetSubtype="0" fill="hold" grpId="0" nodeType="clickEffect">
                                  <p:stCondLst>
                                    <p:cond delay="0"/>
                                  </p:stCondLst>
                                  <p:childTnLst>
                                    <p:set>
                                      <p:cBhvr>
                                        <p:cTn id="390" dur="1" fill="hold">
                                          <p:stCondLst>
                                            <p:cond delay="0"/>
                                          </p:stCondLst>
                                        </p:cTn>
                                        <p:tgtEl>
                                          <p:spTgt spid="111"/>
                                        </p:tgtEl>
                                        <p:attrNameLst>
                                          <p:attrName>style.visibility</p:attrName>
                                        </p:attrNameLst>
                                      </p:cBhvr>
                                      <p:to>
                                        <p:strVal val="visible"/>
                                      </p:to>
                                    </p:set>
                                    <p:anim calcmode="lin" valueType="num">
                                      <p:cBhvr>
                                        <p:cTn id="391" dur="500" decel="50000" fill="hold">
                                          <p:stCondLst>
                                            <p:cond delay="0"/>
                                          </p:stCondLst>
                                        </p:cTn>
                                        <p:tgtEl>
                                          <p:spTgt spid="111"/>
                                        </p:tgtEl>
                                        <p:attrNameLst>
                                          <p:attrName>style.rotation</p:attrName>
                                        </p:attrNameLst>
                                      </p:cBhvr>
                                      <p:tavLst>
                                        <p:tav tm="0">
                                          <p:val>
                                            <p:fltVal val="-90"/>
                                          </p:val>
                                        </p:tav>
                                        <p:tav tm="100000">
                                          <p:val>
                                            <p:fltVal val="0"/>
                                          </p:val>
                                        </p:tav>
                                      </p:tavLst>
                                    </p:anim>
                                    <p:anim calcmode="lin" valueType="num">
                                      <p:cBhvr>
                                        <p:cTn id="392" dur="500" decel="50000" fill="hold">
                                          <p:stCondLst>
                                            <p:cond delay="0"/>
                                          </p:stCondLst>
                                        </p:cTn>
                                        <p:tgtEl>
                                          <p:spTgt spid="111"/>
                                        </p:tgtEl>
                                        <p:attrNameLst>
                                          <p:attrName>ppt_w</p:attrName>
                                        </p:attrNameLst>
                                      </p:cBhvr>
                                      <p:tavLst>
                                        <p:tav tm="0">
                                          <p:val>
                                            <p:strVal val="#ppt_w"/>
                                          </p:val>
                                        </p:tav>
                                        <p:tav tm="100000">
                                          <p:val>
                                            <p:strVal val="#ppt_w*.05"/>
                                          </p:val>
                                        </p:tav>
                                      </p:tavLst>
                                    </p:anim>
                                    <p:anim calcmode="lin" valueType="num">
                                      <p:cBhvr>
                                        <p:cTn id="393" dur="500" accel="50000" fill="hold">
                                          <p:stCondLst>
                                            <p:cond delay="500"/>
                                          </p:stCondLst>
                                        </p:cTn>
                                        <p:tgtEl>
                                          <p:spTgt spid="111"/>
                                        </p:tgtEl>
                                        <p:attrNameLst>
                                          <p:attrName>ppt_w</p:attrName>
                                        </p:attrNameLst>
                                      </p:cBhvr>
                                      <p:tavLst>
                                        <p:tav tm="0">
                                          <p:val>
                                            <p:strVal val="#ppt_w*.05"/>
                                          </p:val>
                                        </p:tav>
                                        <p:tav tm="100000">
                                          <p:val>
                                            <p:strVal val="#ppt_w"/>
                                          </p:val>
                                        </p:tav>
                                      </p:tavLst>
                                    </p:anim>
                                    <p:anim calcmode="lin" valueType="num">
                                      <p:cBhvr>
                                        <p:cTn id="394" dur="1000" fill="hold"/>
                                        <p:tgtEl>
                                          <p:spTgt spid="111"/>
                                        </p:tgtEl>
                                        <p:attrNameLst>
                                          <p:attrName>ppt_h</p:attrName>
                                        </p:attrNameLst>
                                      </p:cBhvr>
                                      <p:tavLst>
                                        <p:tav tm="0">
                                          <p:val>
                                            <p:strVal val="#ppt_h"/>
                                          </p:val>
                                        </p:tav>
                                        <p:tav tm="100000">
                                          <p:val>
                                            <p:strVal val="#ppt_h"/>
                                          </p:val>
                                        </p:tav>
                                      </p:tavLst>
                                    </p:anim>
                                    <p:anim calcmode="lin" valueType="num">
                                      <p:cBhvr>
                                        <p:cTn id="395" dur="500" decel="50000" fill="hold">
                                          <p:stCondLst>
                                            <p:cond delay="0"/>
                                          </p:stCondLst>
                                        </p:cTn>
                                        <p:tgtEl>
                                          <p:spTgt spid="111"/>
                                        </p:tgtEl>
                                        <p:attrNameLst>
                                          <p:attrName>ppt_x</p:attrName>
                                        </p:attrNameLst>
                                      </p:cBhvr>
                                      <p:tavLst>
                                        <p:tav tm="0">
                                          <p:val>
                                            <p:strVal val="#ppt_x+.4"/>
                                          </p:val>
                                        </p:tav>
                                        <p:tav tm="100000">
                                          <p:val>
                                            <p:strVal val="#ppt_x"/>
                                          </p:val>
                                        </p:tav>
                                      </p:tavLst>
                                    </p:anim>
                                    <p:anim calcmode="lin" valueType="num">
                                      <p:cBhvr>
                                        <p:cTn id="396" dur="500" decel="50000" fill="hold">
                                          <p:stCondLst>
                                            <p:cond delay="0"/>
                                          </p:stCondLst>
                                        </p:cTn>
                                        <p:tgtEl>
                                          <p:spTgt spid="111"/>
                                        </p:tgtEl>
                                        <p:attrNameLst>
                                          <p:attrName>ppt_y</p:attrName>
                                        </p:attrNameLst>
                                      </p:cBhvr>
                                      <p:tavLst>
                                        <p:tav tm="0">
                                          <p:val>
                                            <p:strVal val="#ppt_y-.2"/>
                                          </p:val>
                                        </p:tav>
                                        <p:tav tm="100000">
                                          <p:val>
                                            <p:strVal val="#ppt_y+.1"/>
                                          </p:val>
                                        </p:tav>
                                      </p:tavLst>
                                    </p:anim>
                                    <p:anim calcmode="lin" valueType="num">
                                      <p:cBhvr>
                                        <p:cTn id="397" dur="500" accel="50000" fill="hold">
                                          <p:stCondLst>
                                            <p:cond delay="500"/>
                                          </p:stCondLst>
                                        </p:cTn>
                                        <p:tgtEl>
                                          <p:spTgt spid="111"/>
                                        </p:tgtEl>
                                        <p:attrNameLst>
                                          <p:attrName>ppt_y</p:attrName>
                                        </p:attrNameLst>
                                      </p:cBhvr>
                                      <p:tavLst>
                                        <p:tav tm="0">
                                          <p:val>
                                            <p:strVal val="#ppt_y+.1"/>
                                          </p:val>
                                        </p:tav>
                                        <p:tav tm="100000">
                                          <p:val>
                                            <p:strVal val="#ppt_y"/>
                                          </p:val>
                                        </p:tav>
                                      </p:tavLst>
                                    </p:anim>
                                    <p:animEffect transition="in" filter="fade">
                                      <p:cBhvr>
                                        <p:cTn id="398" dur="1000" decel="50000">
                                          <p:stCondLst>
                                            <p:cond delay="0"/>
                                          </p:stCondLst>
                                        </p:cTn>
                                        <p:tgtEl>
                                          <p:spTgt spid="111"/>
                                        </p:tgtEl>
                                      </p:cBhvr>
                                    </p:animEffect>
                                  </p:childTnLst>
                                </p:cTn>
                              </p:par>
                            </p:childTnLst>
                          </p:cTn>
                        </p:par>
                      </p:childTnLst>
                    </p:cTn>
                  </p:par>
                  <p:par>
                    <p:cTn id="399" fill="hold">
                      <p:stCondLst>
                        <p:cond delay="indefinite"/>
                      </p:stCondLst>
                      <p:childTnLst>
                        <p:par>
                          <p:cTn id="400" fill="hold">
                            <p:stCondLst>
                              <p:cond delay="0"/>
                            </p:stCondLst>
                            <p:childTnLst>
                              <p:par>
                                <p:cTn id="401" presetID="25" presetClass="entr" presetSubtype="0" fill="hold" nodeType="clickEffect">
                                  <p:stCondLst>
                                    <p:cond delay="0"/>
                                  </p:stCondLst>
                                  <p:childTnLst>
                                    <p:set>
                                      <p:cBhvr>
                                        <p:cTn id="402" dur="1" fill="hold">
                                          <p:stCondLst>
                                            <p:cond delay="0"/>
                                          </p:stCondLst>
                                        </p:cTn>
                                        <p:tgtEl>
                                          <p:spTgt spid="48">
                                            <p:txEl>
                                              <p:pRg st="0" end="0"/>
                                            </p:txEl>
                                          </p:spTgt>
                                        </p:tgtEl>
                                        <p:attrNameLst>
                                          <p:attrName>style.visibility</p:attrName>
                                        </p:attrNameLst>
                                      </p:cBhvr>
                                      <p:to>
                                        <p:strVal val="visible"/>
                                      </p:to>
                                    </p:set>
                                    <p:anim calcmode="lin" valueType="num">
                                      <p:cBhvr>
                                        <p:cTn id="403" dur="500" decel="50000" fill="hold">
                                          <p:stCondLst>
                                            <p:cond delay="0"/>
                                          </p:stCondLst>
                                        </p:cTn>
                                        <p:tgtEl>
                                          <p:spTgt spid="48">
                                            <p:txEl>
                                              <p:pRg st="0" end="0"/>
                                            </p:txEl>
                                          </p:spTgt>
                                        </p:tgtEl>
                                        <p:attrNameLst>
                                          <p:attrName>style.rotation</p:attrName>
                                        </p:attrNameLst>
                                      </p:cBhvr>
                                      <p:tavLst>
                                        <p:tav tm="0">
                                          <p:val>
                                            <p:fltVal val="-90"/>
                                          </p:val>
                                        </p:tav>
                                        <p:tav tm="100000">
                                          <p:val>
                                            <p:fltVal val="0"/>
                                          </p:val>
                                        </p:tav>
                                      </p:tavLst>
                                    </p:anim>
                                    <p:anim calcmode="lin" valueType="num">
                                      <p:cBhvr>
                                        <p:cTn id="404" dur="500" decel="50000" fill="hold">
                                          <p:stCondLst>
                                            <p:cond delay="0"/>
                                          </p:stCondLst>
                                        </p:cTn>
                                        <p:tgtEl>
                                          <p:spTgt spid="48">
                                            <p:txEl>
                                              <p:pRg st="0" end="0"/>
                                            </p:txEl>
                                          </p:spTgt>
                                        </p:tgtEl>
                                        <p:attrNameLst>
                                          <p:attrName>ppt_w</p:attrName>
                                        </p:attrNameLst>
                                      </p:cBhvr>
                                      <p:tavLst>
                                        <p:tav tm="0">
                                          <p:val>
                                            <p:strVal val="#ppt_w"/>
                                          </p:val>
                                        </p:tav>
                                        <p:tav tm="100000">
                                          <p:val>
                                            <p:strVal val="#ppt_w*.05"/>
                                          </p:val>
                                        </p:tav>
                                      </p:tavLst>
                                    </p:anim>
                                    <p:anim calcmode="lin" valueType="num">
                                      <p:cBhvr>
                                        <p:cTn id="405" dur="500" accel="50000" fill="hold">
                                          <p:stCondLst>
                                            <p:cond delay="500"/>
                                          </p:stCondLst>
                                        </p:cTn>
                                        <p:tgtEl>
                                          <p:spTgt spid="48">
                                            <p:txEl>
                                              <p:pRg st="0" end="0"/>
                                            </p:txEl>
                                          </p:spTgt>
                                        </p:tgtEl>
                                        <p:attrNameLst>
                                          <p:attrName>ppt_w</p:attrName>
                                        </p:attrNameLst>
                                      </p:cBhvr>
                                      <p:tavLst>
                                        <p:tav tm="0">
                                          <p:val>
                                            <p:strVal val="#ppt_w*.05"/>
                                          </p:val>
                                        </p:tav>
                                        <p:tav tm="100000">
                                          <p:val>
                                            <p:strVal val="#ppt_w"/>
                                          </p:val>
                                        </p:tav>
                                      </p:tavLst>
                                    </p:anim>
                                    <p:anim calcmode="lin" valueType="num">
                                      <p:cBhvr>
                                        <p:cTn id="406" dur="1000" fill="hold"/>
                                        <p:tgtEl>
                                          <p:spTgt spid="48">
                                            <p:txEl>
                                              <p:pRg st="0" end="0"/>
                                            </p:txEl>
                                          </p:spTgt>
                                        </p:tgtEl>
                                        <p:attrNameLst>
                                          <p:attrName>ppt_h</p:attrName>
                                        </p:attrNameLst>
                                      </p:cBhvr>
                                      <p:tavLst>
                                        <p:tav tm="0">
                                          <p:val>
                                            <p:strVal val="#ppt_h"/>
                                          </p:val>
                                        </p:tav>
                                        <p:tav tm="100000">
                                          <p:val>
                                            <p:strVal val="#ppt_h"/>
                                          </p:val>
                                        </p:tav>
                                      </p:tavLst>
                                    </p:anim>
                                    <p:anim calcmode="lin" valueType="num">
                                      <p:cBhvr>
                                        <p:cTn id="407" dur="500" decel="50000" fill="hold">
                                          <p:stCondLst>
                                            <p:cond delay="0"/>
                                          </p:stCondLst>
                                        </p:cTn>
                                        <p:tgtEl>
                                          <p:spTgt spid="48">
                                            <p:txEl>
                                              <p:pRg st="0" end="0"/>
                                            </p:txEl>
                                          </p:spTgt>
                                        </p:tgtEl>
                                        <p:attrNameLst>
                                          <p:attrName>ppt_x</p:attrName>
                                        </p:attrNameLst>
                                      </p:cBhvr>
                                      <p:tavLst>
                                        <p:tav tm="0">
                                          <p:val>
                                            <p:strVal val="#ppt_x+.4"/>
                                          </p:val>
                                        </p:tav>
                                        <p:tav tm="100000">
                                          <p:val>
                                            <p:strVal val="#ppt_x"/>
                                          </p:val>
                                        </p:tav>
                                      </p:tavLst>
                                    </p:anim>
                                    <p:anim calcmode="lin" valueType="num">
                                      <p:cBhvr>
                                        <p:cTn id="408" dur="500" decel="50000" fill="hold">
                                          <p:stCondLst>
                                            <p:cond delay="0"/>
                                          </p:stCondLst>
                                        </p:cTn>
                                        <p:tgtEl>
                                          <p:spTgt spid="48">
                                            <p:txEl>
                                              <p:pRg st="0" end="0"/>
                                            </p:txEl>
                                          </p:spTgt>
                                        </p:tgtEl>
                                        <p:attrNameLst>
                                          <p:attrName>ppt_y</p:attrName>
                                        </p:attrNameLst>
                                      </p:cBhvr>
                                      <p:tavLst>
                                        <p:tav tm="0">
                                          <p:val>
                                            <p:strVal val="#ppt_y-.2"/>
                                          </p:val>
                                        </p:tav>
                                        <p:tav tm="100000">
                                          <p:val>
                                            <p:strVal val="#ppt_y+.1"/>
                                          </p:val>
                                        </p:tav>
                                      </p:tavLst>
                                    </p:anim>
                                    <p:anim calcmode="lin" valueType="num">
                                      <p:cBhvr>
                                        <p:cTn id="409" dur="500" accel="50000" fill="hold">
                                          <p:stCondLst>
                                            <p:cond delay="500"/>
                                          </p:stCondLst>
                                        </p:cTn>
                                        <p:tgtEl>
                                          <p:spTgt spid="48">
                                            <p:txEl>
                                              <p:pRg st="0" end="0"/>
                                            </p:txEl>
                                          </p:spTgt>
                                        </p:tgtEl>
                                        <p:attrNameLst>
                                          <p:attrName>ppt_y</p:attrName>
                                        </p:attrNameLst>
                                      </p:cBhvr>
                                      <p:tavLst>
                                        <p:tav tm="0">
                                          <p:val>
                                            <p:strVal val="#ppt_y+.1"/>
                                          </p:val>
                                        </p:tav>
                                        <p:tav tm="100000">
                                          <p:val>
                                            <p:strVal val="#ppt_y"/>
                                          </p:val>
                                        </p:tav>
                                      </p:tavLst>
                                    </p:anim>
                                    <p:animEffect transition="in" filter="fade">
                                      <p:cBhvr>
                                        <p:cTn id="410" dur="1000" decel="50000">
                                          <p:stCondLst>
                                            <p:cond delay="0"/>
                                          </p:stCondLst>
                                        </p:cTn>
                                        <p:tgtEl>
                                          <p:spTgt spid="48">
                                            <p:txEl>
                                              <p:pRg st="0" end="0"/>
                                            </p:txEl>
                                          </p:spTgt>
                                        </p:tgtEl>
                                      </p:cBhvr>
                                    </p:animEffect>
                                  </p:childTnLst>
                                </p:cTn>
                              </p:par>
                            </p:childTnLst>
                          </p:cTn>
                        </p:par>
                        <p:par>
                          <p:cTn id="411" fill="hold">
                            <p:stCondLst>
                              <p:cond delay="1000"/>
                            </p:stCondLst>
                            <p:childTnLst>
                              <p:par>
                                <p:cTn id="412" presetID="25" presetClass="entr" presetSubtype="0" fill="hold" nodeType="afterEffect">
                                  <p:stCondLst>
                                    <p:cond delay="0"/>
                                  </p:stCondLst>
                                  <p:childTnLst>
                                    <p:set>
                                      <p:cBhvr>
                                        <p:cTn id="413" dur="1" fill="hold">
                                          <p:stCondLst>
                                            <p:cond delay="0"/>
                                          </p:stCondLst>
                                        </p:cTn>
                                        <p:tgtEl>
                                          <p:spTgt spid="56">
                                            <p:txEl>
                                              <p:pRg st="0" end="0"/>
                                            </p:txEl>
                                          </p:spTgt>
                                        </p:tgtEl>
                                        <p:attrNameLst>
                                          <p:attrName>style.visibility</p:attrName>
                                        </p:attrNameLst>
                                      </p:cBhvr>
                                      <p:to>
                                        <p:strVal val="visible"/>
                                      </p:to>
                                    </p:set>
                                    <p:anim calcmode="lin" valueType="num">
                                      <p:cBhvr>
                                        <p:cTn id="414" dur="500" decel="50000" fill="hold">
                                          <p:stCondLst>
                                            <p:cond delay="0"/>
                                          </p:stCondLst>
                                        </p:cTn>
                                        <p:tgtEl>
                                          <p:spTgt spid="56">
                                            <p:txEl>
                                              <p:pRg st="0" end="0"/>
                                            </p:txEl>
                                          </p:spTgt>
                                        </p:tgtEl>
                                        <p:attrNameLst>
                                          <p:attrName>style.rotation</p:attrName>
                                        </p:attrNameLst>
                                      </p:cBhvr>
                                      <p:tavLst>
                                        <p:tav tm="0">
                                          <p:val>
                                            <p:fltVal val="-90"/>
                                          </p:val>
                                        </p:tav>
                                        <p:tav tm="100000">
                                          <p:val>
                                            <p:fltVal val="0"/>
                                          </p:val>
                                        </p:tav>
                                      </p:tavLst>
                                    </p:anim>
                                    <p:anim calcmode="lin" valueType="num">
                                      <p:cBhvr>
                                        <p:cTn id="415" dur="500" decel="50000" fill="hold">
                                          <p:stCondLst>
                                            <p:cond delay="0"/>
                                          </p:stCondLst>
                                        </p:cTn>
                                        <p:tgtEl>
                                          <p:spTgt spid="56">
                                            <p:txEl>
                                              <p:pRg st="0" end="0"/>
                                            </p:txEl>
                                          </p:spTgt>
                                        </p:tgtEl>
                                        <p:attrNameLst>
                                          <p:attrName>ppt_w</p:attrName>
                                        </p:attrNameLst>
                                      </p:cBhvr>
                                      <p:tavLst>
                                        <p:tav tm="0">
                                          <p:val>
                                            <p:strVal val="#ppt_w"/>
                                          </p:val>
                                        </p:tav>
                                        <p:tav tm="100000">
                                          <p:val>
                                            <p:strVal val="#ppt_w*.05"/>
                                          </p:val>
                                        </p:tav>
                                      </p:tavLst>
                                    </p:anim>
                                    <p:anim calcmode="lin" valueType="num">
                                      <p:cBhvr>
                                        <p:cTn id="416" dur="500" accel="50000" fill="hold">
                                          <p:stCondLst>
                                            <p:cond delay="500"/>
                                          </p:stCondLst>
                                        </p:cTn>
                                        <p:tgtEl>
                                          <p:spTgt spid="56">
                                            <p:txEl>
                                              <p:pRg st="0" end="0"/>
                                            </p:txEl>
                                          </p:spTgt>
                                        </p:tgtEl>
                                        <p:attrNameLst>
                                          <p:attrName>ppt_w</p:attrName>
                                        </p:attrNameLst>
                                      </p:cBhvr>
                                      <p:tavLst>
                                        <p:tav tm="0">
                                          <p:val>
                                            <p:strVal val="#ppt_w*.05"/>
                                          </p:val>
                                        </p:tav>
                                        <p:tav tm="100000">
                                          <p:val>
                                            <p:strVal val="#ppt_w"/>
                                          </p:val>
                                        </p:tav>
                                      </p:tavLst>
                                    </p:anim>
                                    <p:anim calcmode="lin" valueType="num">
                                      <p:cBhvr>
                                        <p:cTn id="417" dur="1000" fill="hold"/>
                                        <p:tgtEl>
                                          <p:spTgt spid="56">
                                            <p:txEl>
                                              <p:pRg st="0" end="0"/>
                                            </p:txEl>
                                          </p:spTgt>
                                        </p:tgtEl>
                                        <p:attrNameLst>
                                          <p:attrName>ppt_h</p:attrName>
                                        </p:attrNameLst>
                                      </p:cBhvr>
                                      <p:tavLst>
                                        <p:tav tm="0">
                                          <p:val>
                                            <p:strVal val="#ppt_h"/>
                                          </p:val>
                                        </p:tav>
                                        <p:tav tm="100000">
                                          <p:val>
                                            <p:strVal val="#ppt_h"/>
                                          </p:val>
                                        </p:tav>
                                      </p:tavLst>
                                    </p:anim>
                                    <p:anim calcmode="lin" valueType="num">
                                      <p:cBhvr>
                                        <p:cTn id="418" dur="500" decel="50000" fill="hold">
                                          <p:stCondLst>
                                            <p:cond delay="0"/>
                                          </p:stCondLst>
                                        </p:cTn>
                                        <p:tgtEl>
                                          <p:spTgt spid="56">
                                            <p:txEl>
                                              <p:pRg st="0" end="0"/>
                                            </p:txEl>
                                          </p:spTgt>
                                        </p:tgtEl>
                                        <p:attrNameLst>
                                          <p:attrName>ppt_x</p:attrName>
                                        </p:attrNameLst>
                                      </p:cBhvr>
                                      <p:tavLst>
                                        <p:tav tm="0">
                                          <p:val>
                                            <p:strVal val="#ppt_x+.4"/>
                                          </p:val>
                                        </p:tav>
                                        <p:tav tm="100000">
                                          <p:val>
                                            <p:strVal val="#ppt_x"/>
                                          </p:val>
                                        </p:tav>
                                      </p:tavLst>
                                    </p:anim>
                                    <p:anim calcmode="lin" valueType="num">
                                      <p:cBhvr>
                                        <p:cTn id="419" dur="500" decel="50000" fill="hold">
                                          <p:stCondLst>
                                            <p:cond delay="0"/>
                                          </p:stCondLst>
                                        </p:cTn>
                                        <p:tgtEl>
                                          <p:spTgt spid="56">
                                            <p:txEl>
                                              <p:pRg st="0" end="0"/>
                                            </p:txEl>
                                          </p:spTgt>
                                        </p:tgtEl>
                                        <p:attrNameLst>
                                          <p:attrName>ppt_y</p:attrName>
                                        </p:attrNameLst>
                                      </p:cBhvr>
                                      <p:tavLst>
                                        <p:tav tm="0">
                                          <p:val>
                                            <p:strVal val="#ppt_y-.2"/>
                                          </p:val>
                                        </p:tav>
                                        <p:tav tm="100000">
                                          <p:val>
                                            <p:strVal val="#ppt_y+.1"/>
                                          </p:val>
                                        </p:tav>
                                      </p:tavLst>
                                    </p:anim>
                                    <p:anim calcmode="lin" valueType="num">
                                      <p:cBhvr>
                                        <p:cTn id="420" dur="500" accel="50000" fill="hold">
                                          <p:stCondLst>
                                            <p:cond delay="500"/>
                                          </p:stCondLst>
                                        </p:cTn>
                                        <p:tgtEl>
                                          <p:spTgt spid="56">
                                            <p:txEl>
                                              <p:pRg st="0" end="0"/>
                                            </p:txEl>
                                          </p:spTgt>
                                        </p:tgtEl>
                                        <p:attrNameLst>
                                          <p:attrName>ppt_y</p:attrName>
                                        </p:attrNameLst>
                                      </p:cBhvr>
                                      <p:tavLst>
                                        <p:tav tm="0">
                                          <p:val>
                                            <p:strVal val="#ppt_y+.1"/>
                                          </p:val>
                                        </p:tav>
                                        <p:tav tm="100000">
                                          <p:val>
                                            <p:strVal val="#ppt_y"/>
                                          </p:val>
                                        </p:tav>
                                      </p:tavLst>
                                    </p:anim>
                                    <p:animEffect transition="in" filter="fade">
                                      <p:cBhvr>
                                        <p:cTn id="421" dur="1000" decel="50000">
                                          <p:stCondLst>
                                            <p:cond delay="0"/>
                                          </p:stCondLst>
                                        </p:cTn>
                                        <p:tgtEl>
                                          <p:spTgt spid="56">
                                            <p:txEl>
                                              <p:pRg st="0" end="0"/>
                                            </p:txEl>
                                          </p:spTgt>
                                        </p:tgtEl>
                                      </p:cBhvr>
                                    </p:animEffect>
                                  </p:childTnLst>
                                </p:cTn>
                              </p:par>
                            </p:childTnLst>
                          </p:cTn>
                        </p:par>
                        <p:par>
                          <p:cTn id="422" fill="hold">
                            <p:stCondLst>
                              <p:cond delay="2000"/>
                            </p:stCondLst>
                            <p:childTnLst>
                              <p:par>
                                <p:cTn id="423" presetID="25" presetClass="entr" presetSubtype="0" fill="hold" nodeType="afterEffect">
                                  <p:stCondLst>
                                    <p:cond delay="0"/>
                                  </p:stCondLst>
                                  <p:childTnLst>
                                    <p:set>
                                      <p:cBhvr>
                                        <p:cTn id="424" dur="1" fill="hold">
                                          <p:stCondLst>
                                            <p:cond delay="0"/>
                                          </p:stCondLst>
                                        </p:cTn>
                                        <p:tgtEl>
                                          <p:spTgt spid="52">
                                            <p:txEl>
                                              <p:pRg st="0" end="0"/>
                                            </p:txEl>
                                          </p:spTgt>
                                        </p:tgtEl>
                                        <p:attrNameLst>
                                          <p:attrName>style.visibility</p:attrName>
                                        </p:attrNameLst>
                                      </p:cBhvr>
                                      <p:to>
                                        <p:strVal val="visible"/>
                                      </p:to>
                                    </p:set>
                                    <p:anim calcmode="lin" valueType="num">
                                      <p:cBhvr>
                                        <p:cTn id="425" dur="500" decel="50000" fill="hold">
                                          <p:stCondLst>
                                            <p:cond delay="0"/>
                                          </p:stCondLst>
                                        </p:cTn>
                                        <p:tgtEl>
                                          <p:spTgt spid="52">
                                            <p:txEl>
                                              <p:pRg st="0" end="0"/>
                                            </p:txEl>
                                          </p:spTgt>
                                        </p:tgtEl>
                                        <p:attrNameLst>
                                          <p:attrName>style.rotation</p:attrName>
                                        </p:attrNameLst>
                                      </p:cBhvr>
                                      <p:tavLst>
                                        <p:tav tm="0">
                                          <p:val>
                                            <p:fltVal val="-90"/>
                                          </p:val>
                                        </p:tav>
                                        <p:tav tm="100000">
                                          <p:val>
                                            <p:fltVal val="0"/>
                                          </p:val>
                                        </p:tav>
                                      </p:tavLst>
                                    </p:anim>
                                    <p:anim calcmode="lin" valueType="num">
                                      <p:cBhvr>
                                        <p:cTn id="426" dur="500" decel="50000" fill="hold">
                                          <p:stCondLst>
                                            <p:cond delay="0"/>
                                          </p:stCondLst>
                                        </p:cTn>
                                        <p:tgtEl>
                                          <p:spTgt spid="52">
                                            <p:txEl>
                                              <p:pRg st="0" end="0"/>
                                            </p:txEl>
                                          </p:spTgt>
                                        </p:tgtEl>
                                        <p:attrNameLst>
                                          <p:attrName>ppt_w</p:attrName>
                                        </p:attrNameLst>
                                      </p:cBhvr>
                                      <p:tavLst>
                                        <p:tav tm="0">
                                          <p:val>
                                            <p:strVal val="#ppt_w"/>
                                          </p:val>
                                        </p:tav>
                                        <p:tav tm="100000">
                                          <p:val>
                                            <p:strVal val="#ppt_w*.05"/>
                                          </p:val>
                                        </p:tav>
                                      </p:tavLst>
                                    </p:anim>
                                    <p:anim calcmode="lin" valueType="num">
                                      <p:cBhvr>
                                        <p:cTn id="427" dur="500" accel="50000" fill="hold">
                                          <p:stCondLst>
                                            <p:cond delay="500"/>
                                          </p:stCondLst>
                                        </p:cTn>
                                        <p:tgtEl>
                                          <p:spTgt spid="52">
                                            <p:txEl>
                                              <p:pRg st="0" end="0"/>
                                            </p:txEl>
                                          </p:spTgt>
                                        </p:tgtEl>
                                        <p:attrNameLst>
                                          <p:attrName>ppt_w</p:attrName>
                                        </p:attrNameLst>
                                      </p:cBhvr>
                                      <p:tavLst>
                                        <p:tav tm="0">
                                          <p:val>
                                            <p:strVal val="#ppt_w*.05"/>
                                          </p:val>
                                        </p:tav>
                                        <p:tav tm="100000">
                                          <p:val>
                                            <p:strVal val="#ppt_w"/>
                                          </p:val>
                                        </p:tav>
                                      </p:tavLst>
                                    </p:anim>
                                    <p:anim calcmode="lin" valueType="num">
                                      <p:cBhvr>
                                        <p:cTn id="428" dur="1000" fill="hold"/>
                                        <p:tgtEl>
                                          <p:spTgt spid="52">
                                            <p:txEl>
                                              <p:pRg st="0" end="0"/>
                                            </p:txEl>
                                          </p:spTgt>
                                        </p:tgtEl>
                                        <p:attrNameLst>
                                          <p:attrName>ppt_h</p:attrName>
                                        </p:attrNameLst>
                                      </p:cBhvr>
                                      <p:tavLst>
                                        <p:tav tm="0">
                                          <p:val>
                                            <p:strVal val="#ppt_h"/>
                                          </p:val>
                                        </p:tav>
                                        <p:tav tm="100000">
                                          <p:val>
                                            <p:strVal val="#ppt_h"/>
                                          </p:val>
                                        </p:tav>
                                      </p:tavLst>
                                    </p:anim>
                                    <p:anim calcmode="lin" valueType="num">
                                      <p:cBhvr>
                                        <p:cTn id="429" dur="500" decel="50000" fill="hold">
                                          <p:stCondLst>
                                            <p:cond delay="0"/>
                                          </p:stCondLst>
                                        </p:cTn>
                                        <p:tgtEl>
                                          <p:spTgt spid="52">
                                            <p:txEl>
                                              <p:pRg st="0" end="0"/>
                                            </p:txEl>
                                          </p:spTgt>
                                        </p:tgtEl>
                                        <p:attrNameLst>
                                          <p:attrName>ppt_x</p:attrName>
                                        </p:attrNameLst>
                                      </p:cBhvr>
                                      <p:tavLst>
                                        <p:tav tm="0">
                                          <p:val>
                                            <p:strVal val="#ppt_x+.4"/>
                                          </p:val>
                                        </p:tav>
                                        <p:tav tm="100000">
                                          <p:val>
                                            <p:strVal val="#ppt_x"/>
                                          </p:val>
                                        </p:tav>
                                      </p:tavLst>
                                    </p:anim>
                                    <p:anim calcmode="lin" valueType="num">
                                      <p:cBhvr>
                                        <p:cTn id="430" dur="500" decel="50000" fill="hold">
                                          <p:stCondLst>
                                            <p:cond delay="0"/>
                                          </p:stCondLst>
                                        </p:cTn>
                                        <p:tgtEl>
                                          <p:spTgt spid="52">
                                            <p:txEl>
                                              <p:pRg st="0" end="0"/>
                                            </p:txEl>
                                          </p:spTgt>
                                        </p:tgtEl>
                                        <p:attrNameLst>
                                          <p:attrName>ppt_y</p:attrName>
                                        </p:attrNameLst>
                                      </p:cBhvr>
                                      <p:tavLst>
                                        <p:tav tm="0">
                                          <p:val>
                                            <p:strVal val="#ppt_y-.2"/>
                                          </p:val>
                                        </p:tav>
                                        <p:tav tm="100000">
                                          <p:val>
                                            <p:strVal val="#ppt_y+.1"/>
                                          </p:val>
                                        </p:tav>
                                      </p:tavLst>
                                    </p:anim>
                                    <p:anim calcmode="lin" valueType="num">
                                      <p:cBhvr>
                                        <p:cTn id="431" dur="500" accel="50000" fill="hold">
                                          <p:stCondLst>
                                            <p:cond delay="500"/>
                                          </p:stCondLst>
                                        </p:cTn>
                                        <p:tgtEl>
                                          <p:spTgt spid="52">
                                            <p:txEl>
                                              <p:pRg st="0" end="0"/>
                                            </p:txEl>
                                          </p:spTgt>
                                        </p:tgtEl>
                                        <p:attrNameLst>
                                          <p:attrName>ppt_y</p:attrName>
                                        </p:attrNameLst>
                                      </p:cBhvr>
                                      <p:tavLst>
                                        <p:tav tm="0">
                                          <p:val>
                                            <p:strVal val="#ppt_y+.1"/>
                                          </p:val>
                                        </p:tav>
                                        <p:tav tm="100000">
                                          <p:val>
                                            <p:strVal val="#ppt_y"/>
                                          </p:val>
                                        </p:tav>
                                      </p:tavLst>
                                    </p:anim>
                                    <p:animEffect transition="in" filter="fade">
                                      <p:cBhvr>
                                        <p:cTn id="432" dur="1000" decel="50000">
                                          <p:stCondLst>
                                            <p:cond delay="0"/>
                                          </p:stCondLst>
                                        </p:cTn>
                                        <p:tgtEl>
                                          <p:spTgt spid="52">
                                            <p:txEl>
                                              <p:pRg st="0" end="0"/>
                                            </p:txEl>
                                          </p:spTgt>
                                        </p:tgtEl>
                                      </p:cBhvr>
                                    </p:animEffect>
                                  </p:childTnLst>
                                </p:cTn>
                              </p:par>
                            </p:childTnLst>
                          </p:cTn>
                        </p:par>
                        <p:par>
                          <p:cTn id="433" fill="hold">
                            <p:stCondLst>
                              <p:cond delay="3000"/>
                            </p:stCondLst>
                            <p:childTnLst>
                              <p:par>
                                <p:cTn id="434" presetID="25" presetClass="entr" presetSubtype="0" fill="hold" nodeType="afterEffect">
                                  <p:stCondLst>
                                    <p:cond delay="0"/>
                                  </p:stCondLst>
                                  <p:childTnLst>
                                    <p:set>
                                      <p:cBhvr>
                                        <p:cTn id="435" dur="1" fill="hold">
                                          <p:stCondLst>
                                            <p:cond delay="0"/>
                                          </p:stCondLst>
                                        </p:cTn>
                                        <p:tgtEl>
                                          <p:spTgt spid="53">
                                            <p:txEl>
                                              <p:pRg st="0" end="0"/>
                                            </p:txEl>
                                          </p:spTgt>
                                        </p:tgtEl>
                                        <p:attrNameLst>
                                          <p:attrName>style.visibility</p:attrName>
                                        </p:attrNameLst>
                                      </p:cBhvr>
                                      <p:to>
                                        <p:strVal val="visible"/>
                                      </p:to>
                                    </p:set>
                                    <p:anim calcmode="lin" valueType="num">
                                      <p:cBhvr>
                                        <p:cTn id="436" dur="500" decel="50000" fill="hold">
                                          <p:stCondLst>
                                            <p:cond delay="0"/>
                                          </p:stCondLst>
                                        </p:cTn>
                                        <p:tgtEl>
                                          <p:spTgt spid="53">
                                            <p:txEl>
                                              <p:pRg st="0" end="0"/>
                                            </p:txEl>
                                          </p:spTgt>
                                        </p:tgtEl>
                                        <p:attrNameLst>
                                          <p:attrName>style.rotation</p:attrName>
                                        </p:attrNameLst>
                                      </p:cBhvr>
                                      <p:tavLst>
                                        <p:tav tm="0">
                                          <p:val>
                                            <p:fltVal val="-90"/>
                                          </p:val>
                                        </p:tav>
                                        <p:tav tm="100000">
                                          <p:val>
                                            <p:fltVal val="0"/>
                                          </p:val>
                                        </p:tav>
                                      </p:tavLst>
                                    </p:anim>
                                    <p:anim calcmode="lin" valueType="num">
                                      <p:cBhvr>
                                        <p:cTn id="437" dur="500" decel="50000" fill="hold">
                                          <p:stCondLst>
                                            <p:cond delay="0"/>
                                          </p:stCondLst>
                                        </p:cTn>
                                        <p:tgtEl>
                                          <p:spTgt spid="53">
                                            <p:txEl>
                                              <p:pRg st="0" end="0"/>
                                            </p:txEl>
                                          </p:spTgt>
                                        </p:tgtEl>
                                        <p:attrNameLst>
                                          <p:attrName>ppt_w</p:attrName>
                                        </p:attrNameLst>
                                      </p:cBhvr>
                                      <p:tavLst>
                                        <p:tav tm="0">
                                          <p:val>
                                            <p:strVal val="#ppt_w"/>
                                          </p:val>
                                        </p:tav>
                                        <p:tav tm="100000">
                                          <p:val>
                                            <p:strVal val="#ppt_w*.05"/>
                                          </p:val>
                                        </p:tav>
                                      </p:tavLst>
                                    </p:anim>
                                    <p:anim calcmode="lin" valueType="num">
                                      <p:cBhvr>
                                        <p:cTn id="438" dur="500" accel="50000" fill="hold">
                                          <p:stCondLst>
                                            <p:cond delay="500"/>
                                          </p:stCondLst>
                                        </p:cTn>
                                        <p:tgtEl>
                                          <p:spTgt spid="53">
                                            <p:txEl>
                                              <p:pRg st="0" end="0"/>
                                            </p:txEl>
                                          </p:spTgt>
                                        </p:tgtEl>
                                        <p:attrNameLst>
                                          <p:attrName>ppt_w</p:attrName>
                                        </p:attrNameLst>
                                      </p:cBhvr>
                                      <p:tavLst>
                                        <p:tav tm="0">
                                          <p:val>
                                            <p:strVal val="#ppt_w*.05"/>
                                          </p:val>
                                        </p:tav>
                                        <p:tav tm="100000">
                                          <p:val>
                                            <p:strVal val="#ppt_w"/>
                                          </p:val>
                                        </p:tav>
                                      </p:tavLst>
                                    </p:anim>
                                    <p:anim calcmode="lin" valueType="num">
                                      <p:cBhvr>
                                        <p:cTn id="439" dur="1000" fill="hold"/>
                                        <p:tgtEl>
                                          <p:spTgt spid="53">
                                            <p:txEl>
                                              <p:pRg st="0" end="0"/>
                                            </p:txEl>
                                          </p:spTgt>
                                        </p:tgtEl>
                                        <p:attrNameLst>
                                          <p:attrName>ppt_h</p:attrName>
                                        </p:attrNameLst>
                                      </p:cBhvr>
                                      <p:tavLst>
                                        <p:tav tm="0">
                                          <p:val>
                                            <p:strVal val="#ppt_h"/>
                                          </p:val>
                                        </p:tav>
                                        <p:tav tm="100000">
                                          <p:val>
                                            <p:strVal val="#ppt_h"/>
                                          </p:val>
                                        </p:tav>
                                      </p:tavLst>
                                    </p:anim>
                                    <p:anim calcmode="lin" valueType="num">
                                      <p:cBhvr>
                                        <p:cTn id="440" dur="500" decel="50000" fill="hold">
                                          <p:stCondLst>
                                            <p:cond delay="0"/>
                                          </p:stCondLst>
                                        </p:cTn>
                                        <p:tgtEl>
                                          <p:spTgt spid="53">
                                            <p:txEl>
                                              <p:pRg st="0" end="0"/>
                                            </p:txEl>
                                          </p:spTgt>
                                        </p:tgtEl>
                                        <p:attrNameLst>
                                          <p:attrName>ppt_x</p:attrName>
                                        </p:attrNameLst>
                                      </p:cBhvr>
                                      <p:tavLst>
                                        <p:tav tm="0">
                                          <p:val>
                                            <p:strVal val="#ppt_x+.4"/>
                                          </p:val>
                                        </p:tav>
                                        <p:tav tm="100000">
                                          <p:val>
                                            <p:strVal val="#ppt_x"/>
                                          </p:val>
                                        </p:tav>
                                      </p:tavLst>
                                    </p:anim>
                                    <p:anim calcmode="lin" valueType="num">
                                      <p:cBhvr>
                                        <p:cTn id="441" dur="500" decel="50000" fill="hold">
                                          <p:stCondLst>
                                            <p:cond delay="0"/>
                                          </p:stCondLst>
                                        </p:cTn>
                                        <p:tgtEl>
                                          <p:spTgt spid="53">
                                            <p:txEl>
                                              <p:pRg st="0" end="0"/>
                                            </p:txEl>
                                          </p:spTgt>
                                        </p:tgtEl>
                                        <p:attrNameLst>
                                          <p:attrName>ppt_y</p:attrName>
                                        </p:attrNameLst>
                                      </p:cBhvr>
                                      <p:tavLst>
                                        <p:tav tm="0">
                                          <p:val>
                                            <p:strVal val="#ppt_y-.2"/>
                                          </p:val>
                                        </p:tav>
                                        <p:tav tm="100000">
                                          <p:val>
                                            <p:strVal val="#ppt_y+.1"/>
                                          </p:val>
                                        </p:tav>
                                      </p:tavLst>
                                    </p:anim>
                                    <p:anim calcmode="lin" valueType="num">
                                      <p:cBhvr>
                                        <p:cTn id="442" dur="500" accel="50000" fill="hold">
                                          <p:stCondLst>
                                            <p:cond delay="500"/>
                                          </p:stCondLst>
                                        </p:cTn>
                                        <p:tgtEl>
                                          <p:spTgt spid="53">
                                            <p:txEl>
                                              <p:pRg st="0" end="0"/>
                                            </p:txEl>
                                          </p:spTgt>
                                        </p:tgtEl>
                                        <p:attrNameLst>
                                          <p:attrName>ppt_y</p:attrName>
                                        </p:attrNameLst>
                                      </p:cBhvr>
                                      <p:tavLst>
                                        <p:tav tm="0">
                                          <p:val>
                                            <p:strVal val="#ppt_y+.1"/>
                                          </p:val>
                                        </p:tav>
                                        <p:tav tm="100000">
                                          <p:val>
                                            <p:strVal val="#ppt_y"/>
                                          </p:val>
                                        </p:tav>
                                      </p:tavLst>
                                    </p:anim>
                                    <p:animEffect transition="in" filter="fade">
                                      <p:cBhvr>
                                        <p:cTn id="443" dur="1000" decel="50000">
                                          <p:stCondLst>
                                            <p:cond delay="0"/>
                                          </p:stCondLst>
                                        </p:cTn>
                                        <p:tgtEl>
                                          <p:spTgt spid="53">
                                            <p:txEl>
                                              <p:pRg st="0" end="0"/>
                                            </p:txEl>
                                          </p:spTgt>
                                        </p:tgtEl>
                                      </p:cBhvr>
                                    </p:animEffect>
                                  </p:childTnLst>
                                </p:cTn>
                              </p:par>
                            </p:childTnLst>
                          </p:cTn>
                        </p:par>
                        <p:par>
                          <p:cTn id="444" fill="hold">
                            <p:stCondLst>
                              <p:cond delay="4000"/>
                            </p:stCondLst>
                            <p:childTnLst>
                              <p:par>
                                <p:cTn id="445" presetID="25" presetClass="entr" presetSubtype="0" fill="hold" nodeType="afterEffect">
                                  <p:stCondLst>
                                    <p:cond delay="0"/>
                                  </p:stCondLst>
                                  <p:childTnLst>
                                    <p:set>
                                      <p:cBhvr>
                                        <p:cTn id="446" dur="1" fill="hold">
                                          <p:stCondLst>
                                            <p:cond delay="0"/>
                                          </p:stCondLst>
                                        </p:cTn>
                                        <p:tgtEl>
                                          <p:spTgt spid="51">
                                            <p:txEl>
                                              <p:pRg st="0" end="0"/>
                                            </p:txEl>
                                          </p:spTgt>
                                        </p:tgtEl>
                                        <p:attrNameLst>
                                          <p:attrName>style.visibility</p:attrName>
                                        </p:attrNameLst>
                                      </p:cBhvr>
                                      <p:to>
                                        <p:strVal val="visible"/>
                                      </p:to>
                                    </p:set>
                                    <p:anim calcmode="lin" valueType="num">
                                      <p:cBhvr>
                                        <p:cTn id="447" dur="500" decel="50000" fill="hold">
                                          <p:stCondLst>
                                            <p:cond delay="0"/>
                                          </p:stCondLst>
                                        </p:cTn>
                                        <p:tgtEl>
                                          <p:spTgt spid="51">
                                            <p:txEl>
                                              <p:pRg st="0" end="0"/>
                                            </p:txEl>
                                          </p:spTgt>
                                        </p:tgtEl>
                                        <p:attrNameLst>
                                          <p:attrName>style.rotation</p:attrName>
                                        </p:attrNameLst>
                                      </p:cBhvr>
                                      <p:tavLst>
                                        <p:tav tm="0">
                                          <p:val>
                                            <p:fltVal val="-90"/>
                                          </p:val>
                                        </p:tav>
                                        <p:tav tm="100000">
                                          <p:val>
                                            <p:fltVal val="0"/>
                                          </p:val>
                                        </p:tav>
                                      </p:tavLst>
                                    </p:anim>
                                    <p:anim calcmode="lin" valueType="num">
                                      <p:cBhvr>
                                        <p:cTn id="448" dur="500" decel="50000" fill="hold">
                                          <p:stCondLst>
                                            <p:cond delay="0"/>
                                          </p:stCondLst>
                                        </p:cTn>
                                        <p:tgtEl>
                                          <p:spTgt spid="51">
                                            <p:txEl>
                                              <p:pRg st="0" end="0"/>
                                            </p:txEl>
                                          </p:spTgt>
                                        </p:tgtEl>
                                        <p:attrNameLst>
                                          <p:attrName>ppt_w</p:attrName>
                                        </p:attrNameLst>
                                      </p:cBhvr>
                                      <p:tavLst>
                                        <p:tav tm="0">
                                          <p:val>
                                            <p:strVal val="#ppt_w"/>
                                          </p:val>
                                        </p:tav>
                                        <p:tav tm="100000">
                                          <p:val>
                                            <p:strVal val="#ppt_w*.05"/>
                                          </p:val>
                                        </p:tav>
                                      </p:tavLst>
                                    </p:anim>
                                    <p:anim calcmode="lin" valueType="num">
                                      <p:cBhvr>
                                        <p:cTn id="449" dur="500" accel="50000" fill="hold">
                                          <p:stCondLst>
                                            <p:cond delay="500"/>
                                          </p:stCondLst>
                                        </p:cTn>
                                        <p:tgtEl>
                                          <p:spTgt spid="51">
                                            <p:txEl>
                                              <p:pRg st="0" end="0"/>
                                            </p:txEl>
                                          </p:spTgt>
                                        </p:tgtEl>
                                        <p:attrNameLst>
                                          <p:attrName>ppt_w</p:attrName>
                                        </p:attrNameLst>
                                      </p:cBhvr>
                                      <p:tavLst>
                                        <p:tav tm="0">
                                          <p:val>
                                            <p:strVal val="#ppt_w*.05"/>
                                          </p:val>
                                        </p:tav>
                                        <p:tav tm="100000">
                                          <p:val>
                                            <p:strVal val="#ppt_w"/>
                                          </p:val>
                                        </p:tav>
                                      </p:tavLst>
                                    </p:anim>
                                    <p:anim calcmode="lin" valueType="num">
                                      <p:cBhvr>
                                        <p:cTn id="450" dur="1000" fill="hold"/>
                                        <p:tgtEl>
                                          <p:spTgt spid="51">
                                            <p:txEl>
                                              <p:pRg st="0" end="0"/>
                                            </p:txEl>
                                          </p:spTgt>
                                        </p:tgtEl>
                                        <p:attrNameLst>
                                          <p:attrName>ppt_h</p:attrName>
                                        </p:attrNameLst>
                                      </p:cBhvr>
                                      <p:tavLst>
                                        <p:tav tm="0">
                                          <p:val>
                                            <p:strVal val="#ppt_h"/>
                                          </p:val>
                                        </p:tav>
                                        <p:tav tm="100000">
                                          <p:val>
                                            <p:strVal val="#ppt_h"/>
                                          </p:val>
                                        </p:tav>
                                      </p:tavLst>
                                    </p:anim>
                                    <p:anim calcmode="lin" valueType="num">
                                      <p:cBhvr>
                                        <p:cTn id="451" dur="500" decel="50000" fill="hold">
                                          <p:stCondLst>
                                            <p:cond delay="0"/>
                                          </p:stCondLst>
                                        </p:cTn>
                                        <p:tgtEl>
                                          <p:spTgt spid="51">
                                            <p:txEl>
                                              <p:pRg st="0" end="0"/>
                                            </p:txEl>
                                          </p:spTgt>
                                        </p:tgtEl>
                                        <p:attrNameLst>
                                          <p:attrName>ppt_x</p:attrName>
                                        </p:attrNameLst>
                                      </p:cBhvr>
                                      <p:tavLst>
                                        <p:tav tm="0">
                                          <p:val>
                                            <p:strVal val="#ppt_x+.4"/>
                                          </p:val>
                                        </p:tav>
                                        <p:tav tm="100000">
                                          <p:val>
                                            <p:strVal val="#ppt_x"/>
                                          </p:val>
                                        </p:tav>
                                      </p:tavLst>
                                    </p:anim>
                                    <p:anim calcmode="lin" valueType="num">
                                      <p:cBhvr>
                                        <p:cTn id="452" dur="500" decel="50000" fill="hold">
                                          <p:stCondLst>
                                            <p:cond delay="0"/>
                                          </p:stCondLst>
                                        </p:cTn>
                                        <p:tgtEl>
                                          <p:spTgt spid="51">
                                            <p:txEl>
                                              <p:pRg st="0" end="0"/>
                                            </p:txEl>
                                          </p:spTgt>
                                        </p:tgtEl>
                                        <p:attrNameLst>
                                          <p:attrName>ppt_y</p:attrName>
                                        </p:attrNameLst>
                                      </p:cBhvr>
                                      <p:tavLst>
                                        <p:tav tm="0">
                                          <p:val>
                                            <p:strVal val="#ppt_y-.2"/>
                                          </p:val>
                                        </p:tav>
                                        <p:tav tm="100000">
                                          <p:val>
                                            <p:strVal val="#ppt_y+.1"/>
                                          </p:val>
                                        </p:tav>
                                      </p:tavLst>
                                    </p:anim>
                                    <p:anim calcmode="lin" valueType="num">
                                      <p:cBhvr>
                                        <p:cTn id="453" dur="500" accel="50000" fill="hold">
                                          <p:stCondLst>
                                            <p:cond delay="500"/>
                                          </p:stCondLst>
                                        </p:cTn>
                                        <p:tgtEl>
                                          <p:spTgt spid="51">
                                            <p:txEl>
                                              <p:pRg st="0" end="0"/>
                                            </p:txEl>
                                          </p:spTgt>
                                        </p:tgtEl>
                                        <p:attrNameLst>
                                          <p:attrName>ppt_y</p:attrName>
                                        </p:attrNameLst>
                                      </p:cBhvr>
                                      <p:tavLst>
                                        <p:tav tm="0">
                                          <p:val>
                                            <p:strVal val="#ppt_y+.1"/>
                                          </p:val>
                                        </p:tav>
                                        <p:tav tm="100000">
                                          <p:val>
                                            <p:strVal val="#ppt_y"/>
                                          </p:val>
                                        </p:tav>
                                      </p:tavLst>
                                    </p:anim>
                                    <p:animEffect transition="in" filter="fade">
                                      <p:cBhvr>
                                        <p:cTn id="454" dur="1000" decel="50000">
                                          <p:stCondLst>
                                            <p:cond delay="0"/>
                                          </p:stCondLst>
                                        </p:cTn>
                                        <p:tgtEl>
                                          <p:spTgt spid="51">
                                            <p:txEl>
                                              <p:pRg st="0" end="0"/>
                                            </p:txEl>
                                          </p:spTgt>
                                        </p:tgtEl>
                                      </p:cBhvr>
                                    </p:animEffect>
                                  </p:childTnLst>
                                </p:cTn>
                              </p:par>
                            </p:childTnLst>
                          </p:cTn>
                        </p:par>
                        <p:par>
                          <p:cTn id="455" fill="hold">
                            <p:stCondLst>
                              <p:cond delay="5000"/>
                            </p:stCondLst>
                            <p:childTnLst>
                              <p:par>
                                <p:cTn id="456" presetID="25" presetClass="entr" presetSubtype="0" fill="hold" nodeType="afterEffect">
                                  <p:stCondLst>
                                    <p:cond delay="0"/>
                                  </p:stCondLst>
                                  <p:childTnLst>
                                    <p:set>
                                      <p:cBhvr>
                                        <p:cTn id="457" dur="1" fill="hold">
                                          <p:stCondLst>
                                            <p:cond delay="0"/>
                                          </p:stCondLst>
                                        </p:cTn>
                                        <p:tgtEl>
                                          <p:spTgt spid="55">
                                            <p:txEl>
                                              <p:pRg st="0" end="0"/>
                                            </p:txEl>
                                          </p:spTgt>
                                        </p:tgtEl>
                                        <p:attrNameLst>
                                          <p:attrName>style.visibility</p:attrName>
                                        </p:attrNameLst>
                                      </p:cBhvr>
                                      <p:to>
                                        <p:strVal val="visible"/>
                                      </p:to>
                                    </p:set>
                                    <p:anim calcmode="lin" valueType="num">
                                      <p:cBhvr>
                                        <p:cTn id="458" dur="500" decel="50000" fill="hold">
                                          <p:stCondLst>
                                            <p:cond delay="0"/>
                                          </p:stCondLst>
                                        </p:cTn>
                                        <p:tgtEl>
                                          <p:spTgt spid="55">
                                            <p:txEl>
                                              <p:pRg st="0" end="0"/>
                                            </p:txEl>
                                          </p:spTgt>
                                        </p:tgtEl>
                                        <p:attrNameLst>
                                          <p:attrName>style.rotation</p:attrName>
                                        </p:attrNameLst>
                                      </p:cBhvr>
                                      <p:tavLst>
                                        <p:tav tm="0">
                                          <p:val>
                                            <p:fltVal val="-90"/>
                                          </p:val>
                                        </p:tav>
                                        <p:tav tm="100000">
                                          <p:val>
                                            <p:fltVal val="0"/>
                                          </p:val>
                                        </p:tav>
                                      </p:tavLst>
                                    </p:anim>
                                    <p:anim calcmode="lin" valueType="num">
                                      <p:cBhvr>
                                        <p:cTn id="459" dur="500" decel="50000" fill="hold">
                                          <p:stCondLst>
                                            <p:cond delay="0"/>
                                          </p:stCondLst>
                                        </p:cTn>
                                        <p:tgtEl>
                                          <p:spTgt spid="55">
                                            <p:txEl>
                                              <p:pRg st="0" end="0"/>
                                            </p:txEl>
                                          </p:spTgt>
                                        </p:tgtEl>
                                        <p:attrNameLst>
                                          <p:attrName>ppt_w</p:attrName>
                                        </p:attrNameLst>
                                      </p:cBhvr>
                                      <p:tavLst>
                                        <p:tav tm="0">
                                          <p:val>
                                            <p:strVal val="#ppt_w"/>
                                          </p:val>
                                        </p:tav>
                                        <p:tav tm="100000">
                                          <p:val>
                                            <p:strVal val="#ppt_w*.05"/>
                                          </p:val>
                                        </p:tav>
                                      </p:tavLst>
                                    </p:anim>
                                    <p:anim calcmode="lin" valueType="num">
                                      <p:cBhvr>
                                        <p:cTn id="460" dur="500" accel="50000" fill="hold">
                                          <p:stCondLst>
                                            <p:cond delay="500"/>
                                          </p:stCondLst>
                                        </p:cTn>
                                        <p:tgtEl>
                                          <p:spTgt spid="55">
                                            <p:txEl>
                                              <p:pRg st="0" end="0"/>
                                            </p:txEl>
                                          </p:spTgt>
                                        </p:tgtEl>
                                        <p:attrNameLst>
                                          <p:attrName>ppt_w</p:attrName>
                                        </p:attrNameLst>
                                      </p:cBhvr>
                                      <p:tavLst>
                                        <p:tav tm="0">
                                          <p:val>
                                            <p:strVal val="#ppt_w*.05"/>
                                          </p:val>
                                        </p:tav>
                                        <p:tav tm="100000">
                                          <p:val>
                                            <p:strVal val="#ppt_w"/>
                                          </p:val>
                                        </p:tav>
                                      </p:tavLst>
                                    </p:anim>
                                    <p:anim calcmode="lin" valueType="num">
                                      <p:cBhvr>
                                        <p:cTn id="461" dur="1000" fill="hold"/>
                                        <p:tgtEl>
                                          <p:spTgt spid="55">
                                            <p:txEl>
                                              <p:pRg st="0" end="0"/>
                                            </p:txEl>
                                          </p:spTgt>
                                        </p:tgtEl>
                                        <p:attrNameLst>
                                          <p:attrName>ppt_h</p:attrName>
                                        </p:attrNameLst>
                                      </p:cBhvr>
                                      <p:tavLst>
                                        <p:tav tm="0">
                                          <p:val>
                                            <p:strVal val="#ppt_h"/>
                                          </p:val>
                                        </p:tav>
                                        <p:tav tm="100000">
                                          <p:val>
                                            <p:strVal val="#ppt_h"/>
                                          </p:val>
                                        </p:tav>
                                      </p:tavLst>
                                    </p:anim>
                                    <p:anim calcmode="lin" valueType="num">
                                      <p:cBhvr>
                                        <p:cTn id="462" dur="500" decel="50000" fill="hold">
                                          <p:stCondLst>
                                            <p:cond delay="0"/>
                                          </p:stCondLst>
                                        </p:cTn>
                                        <p:tgtEl>
                                          <p:spTgt spid="55">
                                            <p:txEl>
                                              <p:pRg st="0" end="0"/>
                                            </p:txEl>
                                          </p:spTgt>
                                        </p:tgtEl>
                                        <p:attrNameLst>
                                          <p:attrName>ppt_x</p:attrName>
                                        </p:attrNameLst>
                                      </p:cBhvr>
                                      <p:tavLst>
                                        <p:tav tm="0">
                                          <p:val>
                                            <p:strVal val="#ppt_x+.4"/>
                                          </p:val>
                                        </p:tav>
                                        <p:tav tm="100000">
                                          <p:val>
                                            <p:strVal val="#ppt_x"/>
                                          </p:val>
                                        </p:tav>
                                      </p:tavLst>
                                    </p:anim>
                                    <p:anim calcmode="lin" valueType="num">
                                      <p:cBhvr>
                                        <p:cTn id="463" dur="500" decel="50000" fill="hold">
                                          <p:stCondLst>
                                            <p:cond delay="0"/>
                                          </p:stCondLst>
                                        </p:cTn>
                                        <p:tgtEl>
                                          <p:spTgt spid="55">
                                            <p:txEl>
                                              <p:pRg st="0" end="0"/>
                                            </p:txEl>
                                          </p:spTgt>
                                        </p:tgtEl>
                                        <p:attrNameLst>
                                          <p:attrName>ppt_y</p:attrName>
                                        </p:attrNameLst>
                                      </p:cBhvr>
                                      <p:tavLst>
                                        <p:tav tm="0">
                                          <p:val>
                                            <p:strVal val="#ppt_y-.2"/>
                                          </p:val>
                                        </p:tav>
                                        <p:tav tm="100000">
                                          <p:val>
                                            <p:strVal val="#ppt_y+.1"/>
                                          </p:val>
                                        </p:tav>
                                      </p:tavLst>
                                    </p:anim>
                                    <p:anim calcmode="lin" valueType="num">
                                      <p:cBhvr>
                                        <p:cTn id="464" dur="500" accel="50000" fill="hold">
                                          <p:stCondLst>
                                            <p:cond delay="500"/>
                                          </p:stCondLst>
                                        </p:cTn>
                                        <p:tgtEl>
                                          <p:spTgt spid="55">
                                            <p:txEl>
                                              <p:pRg st="0" end="0"/>
                                            </p:txEl>
                                          </p:spTgt>
                                        </p:tgtEl>
                                        <p:attrNameLst>
                                          <p:attrName>ppt_y</p:attrName>
                                        </p:attrNameLst>
                                      </p:cBhvr>
                                      <p:tavLst>
                                        <p:tav tm="0">
                                          <p:val>
                                            <p:strVal val="#ppt_y+.1"/>
                                          </p:val>
                                        </p:tav>
                                        <p:tav tm="100000">
                                          <p:val>
                                            <p:strVal val="#ppt_y"/>
                                          </p:val>
                                        </p:tav>
                                      </p:tavLst>
                                    </p:anim>
                                    <p:animEffect transition="in" filter="fade">
                                      <p:cBhvr>
                                        <p:cTn id="465" dur="1000" decel="50000">
                                          <p:stCondLst>
                                            <p:cond delay="0"/>
                                          </p:stCondLst>
                                        </p:cTn>
                                        <p:tgtEl>
                                          <p:spTgt spid="55">
                                            <p:txEl>
                                              <p:pRg st="0" end="0"/>
                                            </p:txEl>
                                          </p:spTgt>
                                        </p:tgtEl>
                                      </p:cBhvr>
                                    </p:animEffect>
                                  </p:childTnLst>
                                </p:cTn>
                              </p:par>
                            </p:childTnLst>
                          </p:cTn>
                        </p:par>
                      </p:childTnLst>
                    </p:cTn>
                  </p:par>
                  <p:par>
                    <p:cTn id="466" fill="hold">
                      <p:stCondLst>
                        <p:cond delay="indefinite"/>
                      </p:stCondLst>
                      <p:childTnLst>
                        <p:par>
                          <p:cTn id="467" fill="hold">
                            <p:stCondLst>
                              <p:cond delay="0"/>
                            </p:stCondLst>
                            <p:childTnLst>
                              <p:par>
                                <p:cTn id="468" presetID="2" presetClass="exit" presetSubtype="4" fill="hold" grpId="1" nodeType="clickEffect">
                                  <p:stCondLst>
                                    <p:cond delay="0"/>
                                  </p:stCondLst>
                                  <p:childTnLst>
                                    <p:anim calcmode="lin" valueType="num">
                                      <p:cBhvr additive="base">
                                        <p:cTn id="469" dur="500"/>
                                        <p:tgtEl>
                                          <p:spTgt spid="111"/>
                                        </p:tgtEl>
                                        <p:attrNameLst>
                                          <p:attrName>ppt_x</p:attrName>
                                        </p:attrNameLst>
                                      </p:cBhvr>
                                      <p:tavLst>
                                        <p:tav tm="0">
                                          <p:val>
                                            <p:strVal val="ppt_x"/>
                                          </p:val>
                                        </p:tav>
                                        <p:tav tm="100000">
                                          <p:val>
                                            <p:strVal val="ppt_x"/>
                                          </p:val>
                                        </p:tav>
                                      </p:tavLst>
                                    </p:anim>
                                    <p:anim calcmode="lin" valueType="num">
                                      <p:cBhvr additive="base">
                                        <p:cTn id="470" dur="500"/>
                                        <p:tgtEl>
                                          <p:spTgt spid="111"/>
                                        </p:tgtEl>
                                        <p:attrNameLst>
                                          <p:attrName>ppt_y</p:attrName>
                                        </p:attrNameLst>
                                      </p:cBhvr>
                                      <p:tavLst>
                                        <p:tav tm="0">
                                          <p:val>
                                            <p:strVal val="ppt_y"/>
                                          </p:val>
                                        </p:tav>
                                        <p:tav tm="100000">
                                          <p:val>
                                            <p:strVal val="1+ppt_h/2"/>
                                          </p:val>
                                        </p:tav>
                                      </p:tavLst>
                                    </p:anim>
                                    <p:set>
                                      <p:cBhvr>
                                        <p:cTn id="471" dur="1" fill="hold">
                                          <p:stCondLst>
                                            <p:cond delay="499"/>
                                          </p:stCondLst>
                                        </p:cTn>
                                        <p:tgtEl>
                                          <p:spTgt spid="111"/>
                                        </p:tgtEl>
                                        <p:attrNameLst>
                                          <p:attrName>style.visibility</p:attrName>
                                        </p:attrNameLst>
                                      </p:cBhvr>
                                      <p:to>
                                        <p:strVal val="hidden"/>
                                      </p:to>
                                    </p:set>
                                  </p:childTnLst>
                                </p:cTn>
                              </p:par>
                            </p:childTnLst>
                          </p:cTn>
                        </p:par>
                      </p:childTnLst>
                    </p:cTn>
                  </p:par>
                  <p:par>
                    <p:cTn id="472" fill="hold">
                      <p:stCondLst>
                        <p:cond delay="indefinite"/>
                      </p:stCondLst>
                      <p:childTnLst>
                        <p:par>
                          <p:cTn id="473" fill="hold">
                            <p:stCondLst>
                              <p:cond delay="0"/>
                            </p:stCondLst>
                            <p:childTnLst>
                              <p:par>
                                <p:cTn id="474" presetID="25" presetClass="entr" presetSubtype="0" fill="hold" grpId="0" nodeType="clickEffect">
                                  <p:stCondLst>
                                    <p:cond delay="0"/>
                                  </p:stCondLst>
                                  <p:childTnLst>
                                    <p:set>
                                      <p:cBhvr>
                                        <p:cTn id="475" dur="1" fill="hold">
                                          <p:stCondLst>
                                            <p:cond delay="0"/>
                                          </p:stCondLst>
                                        </p:cTn>
                                        <p:tgtEl>
                                          <p:spTgt spid="113"/>
                                        </p:tgtEl>
                                        <p:attrNameLst>
                                          <p:attrName>style.visibility</p:attrName>
                                        </p:attrNameLst>
                                      </p:cBhvr>
                                      <p:to>
                                        <p:strVal val="visible"/>
                                      </p:to>
                                    </p:set>
                                    <p:anim calcmode="lin" valueType="num">
                                      <p:cBhvr>
                                        <p:cTn id="476" dur="500" decel="50000" fill="hold">
                                          <p:stCondLst>
                                            <p:cond delay="0"/>
                                          </p:stCondLst>
                                        </p:cTn>
                                        <p:tgtEl>
                                          <p:spTgt spid="113"/>
                                        </p:tgtEl>
                                        <p:attrNameLst>
                                          <p:attrName>style.rotation</p:attrName>
                                        </p:attrNameLst>
                                      </p:cBhvr>
                                      <p:tavLst>
                                        <p:tav tm="0">
                                          <p:val>
                                            <p:fltVal val="-90"/>
                                          </p:val>
                                        </p:tav>
                                        <p:tav tm="100000">
                                          <p:val>
                                            <p:fltVal val="0"/>
                                          </p:val>
                                        </p:tav>
                                      </p:tavLst>
                                    </p:anim>
                                    <p:anim calcmode="lin" valueType="num">
                                      <p:cBhvr>
                                        <p:cTn id="477" dur="500" decel="50000" fill="hold">
                                          <p:stCondLst>
                                            <p:cond delay="0"/>
                                          </p:stCondLst>
                                        </p:cTn>
                                        <p:tgtEl>
                                          <p:spTgt spid="113"/>
                                        </p:tgtEl>
                                        <p:attrNameLst>
                                          <p:attrName>ppt_w</p:attrName>
                                        </p:attrNameLst>
                                      </p:cBhvr>
                                      <p:tavLst>
                                        <p:tav tm="0">
                                          <p:val>
                                            <p:strVal val="#ppt_w"/>
                                          </p:val>
                                        </p:tav>
                                        <p:tav tm="100000">
                                          <p:val>
                                            <p:strVal val="#ppt_w*.05"/>
                                          </p:val>
                                        </p:tav>
                                      </p:tavLst>
                                    </p:anim>
                                    <p:anim calcmode="lin" valueType="num">
                                      <p:cBhvr>
                                        <p:cTn id="478" dur="500" accel="50000" fill="hold">
                                          <p:stCondLst>
                                            <p:cond delay="500"/>
                                          </p:stCondLst>
                                        </p:cTn>
                                        <p:tgtEl>
                                          <p:spTgt spid="113"/>
                                        </p:tgtEl>
                                        <p:attrNameLst>
                                          <p:attrName>ppt_w</p:attrName>
                                        </p:attrNameLst>
                                      </p:cBhvr>
                                      <p:tavLst>
                                        <p:tav tm="0">
                                          <p:val>
                                            <p:strVal val="#ppt_w*.05"/>
                                          </p:val>
                                        </p:tav>
                                        <p:tav tm="100000">
                                          <p:val>
                                            <p:strVal val="#ppt_w"/>
                                          </p:val>
                                        </p:tav>
                                      </p:tavLst>
                                    </p:anim>
                                    <p:anim calcmode="lin" valueType="num">
                                      <p:cBhvr>
                                        <p:cTn id="479" dur="1000" fill="hold"/>
                                        <p:tgtEl>
                                          <p:spTgt spid="113"/>
                                        </p:tgtEl>
                                        <p:attrNameLst>
                                          <p:attrName>ppt_h</p:attrName>
                                        </p:attrNameLst>
                                      </p:cBhvr>
                                      <p:tavLst>
                                        <p:tav tm="0">
                                          <p:val>
                                            <p:strVal val="#ppt_h"/>
                                          </p:val>
                                        </p:tav>
                                        <p:tav tm="100000">
                                          <p:val>
                                            <p:strVal val="#ppt_h"/>
                                          </p:val>
                                        </p:tav>
                                      </p:tavLst>
                                    </p:anim>
                                    <p:anim calcmode="lin" valueType="num">
                                      <p:cBhvr>
                                        <p:cTn id="480" dur="500" decel="50000" fill="hold">
                                          <p:stCondLst>
                                            <p:cond delay="0"/>
                                          </p:stCondLst>
                                        </p:cTn>
                                        <p:tgtEl>
                                          <p:spTgt spid="113"/>
                                        </p:tgtEl>
                                        <p:attrNameLst>
                                          <p:attrName>ppt_x</p:attrName>
                                        </p:attrNameLst>
                                      </p:cBhvr>
                                      <p:tavLst>
                                        <p:tav tm="0">
                                          <p:val>
                                            <p:strVal val="#ppt_x+.4"/>
                                          </p:val>
                                        </p:tav>
                                        <p:tav tm="100000">
                                          <p:val>
                                            <p:strVal val="#ppt_x"/>
                                          </p:val>
                                        </p:tav>
                                      </p:tavLst>
                                    </p:anim>
                                    <p:anim calcmode="lin" valueType="num">
                                      <p:cBhvr>
                                        <p:cTn id="481" dur="500" decel="50000" fill="hold">
                                          <p:stCondLst>
                                            <p:cond delay="0"/>
                                          </p:stCondLst>
                                        </p:cTn>
                                        <p:tgtEl>
                                          <p:spTgt spid="113"/>
                                        </p:tgtEl>
                                        <p:attrNameLst>
                                          <p:attrName>ppt_y</p:attrName>
                                        </p:attrNameLst>
                                      </p:cBhvr>
                                      <p:tavLst>
                                        <p:tav tm="0">
                                          <p:val>
                                            <p:strVal val="#ppt_y-.2"/>
                                          </p:val>
                                        </p:tav>
                                        <p:tav tm="100000">
                                          <p:val>
                                            <p:strVal val="#ppt_y+.1"/>
                                          </p:val>
                                        </p:tav>
                                      </p:tavLst>
                                    </p:anim>
                                    <p:anim calcmode="lin" valueType="num">
                                      <p:cBhvr>
                                        <p:cTn id="482" dur="500" accel="50000" fill="hold">
                                          <p:stCondLst>
                                            <p:cond delay="500"/>
                                          </p:stCondLst>
                                        </p:cTn>
                                        <p:tgtEl>
                                          <p:spTgt spid="113"/>
                                        </p:tgtEl>
                                        <p:attrNameLst>
                                          <p:attrName>ppt_y</p:attrName>
                                        </p:attrNameLst>
                                      </p:cBhvr>
                                      <p:tavLst>
                                        <p:tav tm="0">
                                          <p:val>
                                            <p:strVal val="#ppt_y+.1"/>
                                          </p:val>
                                        </p:tav>
                                        <p:tav tm="100000">
                                          <p:val>
                                            <p:strVal val="#ppt_y"/>
                                          </p:val>
                                        </p:tav>
                                      </p:tavLst>
                                    </p:anim>
                                    <p:animEffect transition="in" filter="fade">
                                      <p:cBhvr>
                                        <p:cTn id="483" dur="1000" decel="50000">
                                          <p:stCondLst>
                                            <p:cond delay="0"/>
                                          </p:stCondLst>
                                        </p:cTn>
                                        <p:tgtEl>
                                          <p:spTgt spid="113"/>
                                        </p:tgtEl>
                                      </p:cBhvr>
                                    </p:animEffect>
                                  </p:childTnLst>
                                </p:cTn>
                              </p:par>
                            </p:childTnLst>
                          </p:cTn>
                        </p:par>
                      </p:childTnLst>
                    </p:cTn>
                  </p:par>
                  <p:par>
                    <p:cTn id="484" fill="hold">
                      <p:stCondLst>
                        <p:cond delay="indefinite"/>
                      </p:stCondLst>
                      <p:childTnLst>
                        <p:par>
                          <p:cTn id="485" fill="hold">
                            <p:stCondLst>
                              <p:cond delay="0"/>
                            </p:stCondLst>
                            <p:childTnLst>
                              <p:par>
                                <p:cTn id="486" presetID="25" presetClass="entr" presetSubtype="0" fill="hold" nodeType="clickEffect">
                                  <p:stCondLst>
                                    <p:cond delay="0"/>
                                  </p:stCondLst>
                                  <p:childTnLst>
                                    <p:set>
                                      <p:cBhvr>
                                        <p:cTn id="487" dur="1" fill="hold">
                                          <p:stCondLst>
                                            <p:cond delay="0"/>
                                          </p:stCondLst>
                                        </p:cTn>
                                        <p:tgtEl>
                                          <p:spTgt spid="59">
                                            <p:txEl>
                                              <p:pRg st="0" end="0"/>
                                            </p:txEl>
                                          </p:spTgt>
                                        </p:tgtEl>
                                        <p:attrNameLst>
                                          <p:attrName>style.visibility</p:attrName>
                                        </p:attrNameLst>
                                      </p:cBhvr>
                                      <p:to>
                                        <p:strVal val="visible"/>
                                      </p:to>
                                    </p:set>
                                    <p:anim calcmode="lin" valueType="num">
                                      <p:cBhvr>
                                        <p:cTn id="488" dur="500" decel="50000" fill="hold">
                                          <p:stCondLst>
                                            <p:cond delay="0"/>
                                          </p:stCondLst>
                                        </p:cTn>
                                        <p:tgtEl>
                                          <p:spTgt spid="59">
                                            <p:txEl>
                                              <p:pRg st="0" end="0"/>
                                            </p:txEl>
                                          </p:spTgt>
                                        </p:tgtEl>
                                        <p:attrNameLst>
                                          <p:attrName>style.rotation</p:attrName>
                                        </p:attrNameLst>
                                      </p:cBhvr>
                                      <p:tavLst>
                                        <p:tav tm="0">
                                          <p:val>
                                            <p:fltVal val="-90"/>
                                          </p:val>
                                        </p:tav>
                                        <p:tav tm="100000">
                                          <p:val>
                                            <p:fltVal val="0"/>
                                          </p:val>
                                        </p:tav>
                                      </p:tavLst>
                                    </p:anim>
                                    <p:anim calcmode="lin" valueType="num">
                                      <p:cBhvr>
                                        <p:cTn id="489" dur="500" decel="50000" fill="hold">
                                          <p:stCondLst>
                                            <p:cond delay="0"/>
                                          </p:stCondLst>
                                        </p:cTn>
                                        <p:tgtEl>
                                          <p:spTgt spid="59">
                                            <p:txEl>
                                              <p:pRg st="0" end="0"/>
                                            </p:txEl>
                                          </p:spTgt>
                                        </p:tgtEl>
                                        <p:attrNameLst>
                                          <p:attrName>ppt_w</p:attrName>
                                        </p:attrNameLst>
                                      </p:cBhvr>
                                      <p:tavLst>
                                        <p:tav tm="0">
                                          <p:val>
                                            <p:strVal val="#ppt_w"/>
                                          </p:val>
                                        </p:tav>
                                        <p:tav tm="100000">
                                          <p:val>
                                            <p:strVal val="#ppt_w*.05"/>
                                          </p:val>
                                        </p:tav>
                                      </p:tavLst>
                                    </p:anim>
                                    <p:anim calcmode="lin" valueType="num">
                                      <p:cBhvr>
                                        <p:cTn id="490" dur="500" accel="50000" fill="hold">
                                          <p:stCondLst>
                                            <p:cond delay="500"/>
                                          </p:stCondLst>
                                        </p:cTn>
                                        <p:tgtEl>
                                          <p:spTgt spid="59">
                                            <p:txEl>
                                              <p:pRg st="0" end="0"/>
                                            </p:txEl>
                                          </p:spTgt>
                                        </p:tgtEl>
                                        <p:attrNameLst>
                                          <p:attrName>ppt_w</p:attrName>
                                        </p:attrNameLst>
                                      </p:cBhvr>
                                      <p:tavLst>
                                        <p:tav tm="0">
                                          <p:val>
                                            <p:strVal val="#ppt_w*.05"/>
                                          </p:val>
                                        </p:tav>
                                        <p:tav tm="100000">
                                          <p:val>
                                            <p:strVal val="#ppt_w"/>
                                          </p:val>
                                        </p:tav>
                                      </p:tavLst>
                                    </p:anim>
                                    <p:anim calcmode="lin" valueType="num">
                                      <p:cBhvr>
                                        <p:cTn id="491" dur="1000" fill="hold"/>
                                        <p:tgtEl>
                                          <p:spTgt spid="59">
                                            <p:txEl>
                                              <p:pRg st="0" end="0"/>
                                            </p:txEl>
                                          </p:spTgt>
                                        </p:tgtEl>
                                        <p:attrNameLst>
                                          <p:attrName>ppt_h</p:attrName>
                                        </p:attrNameLst>
                                      </p:cBhvr>
                                      <p:tavLst>
                                        <p:tav tm="0">
                                          <p:val>
                                            <p:strVal val="#ppt_h"/>
                                          </p:val>
                                        </p:tav>
                                        <p:tav tm="100000">
                                          <p:val>
                                            <p:strVal val="#ppt_h"/>
                                          </p:val>
                                        </p:tav>
                                      </p:tavLst>
                                    </p:anim>
                                    <p:anim calcmode="lin" valueType="num">
                                      <p:cBhvr>
                                        <p:cTn id="492" dur="500" decel="50000" fill="hold">
                                          <p:stCondLst>
                                            <p:cond delay="0"/>
                                          </p:stCondLst>
                                        </p:cTn>
                                        <p:tgtEl>
                                          <p:spTgt spid="59">
                                            <p:txEl>
                                              <p:pRg st="0" end="0"/>
                                            </p:txEl>
                                          </p:spTgt>
                                        </p:tgtEl>
                                        <p:attrNameLst>
                                          <p:attrName>ppt_x</p:attrName>
                                        </p:attrNameLst>
                                      </p:cBhvr>
                                      <p:tavLst>
                                        <p:tav tm="0">
                                          <p:val>
                                            <p:strVal val="#ppt_x+.4"/>
                                          </p:val>
                                        </p:tav>
                                        <p:tav tm="100000">
                                          <p:val>
                                            <p:strVal val="#ppt_x"/>
                                          </p:val>
                                        </p:tav>
                                      </p:tavLst>
                                    </p:anim>
                                    <p:anim calcmode="lin" valueType="num">
                                      <p:cBhvr>
                                        <p:cTn id="493" dur="500" decel="50000" fill="hold">
                                          <p:stCondLst>
                                            <p:cond delay="0"/>
                                          </p:stCondLst>
                                        </p:cTn>
                                        <p:tgtEl>
                                          <p:spTgt spid="59">
                                            <p:txEl>
                                              <p:pRg st="0" end="0"/>
                                            </p:txEl>
                                          </p:spTgt>
                                        </p:tgtEl>
                                        <p:attrNameLst>
                                          <p:attrName>ppt_y</p:attrName>
                                        </p:attrNameLst>
                                      </p:cBhvr>
                                      <p:tavLst>
                                        <p:tav tm="0">
                                          <p:val>
                                            <p:strVal val="#ppt_y-.2"/>
                                          </p:val>
                                        </p:tav>
                                        <p:tav tm="100000">
                                          <p:val>
                                            <p:strVal val="#ppt_y+.1"/>
                                          </p:val>
                                        </p:tav>
                                      </p:tavLst>
                                    </p:anim>
                                    <p:anim calcmode="lin" valueType="num">
                                      <p:cBhvr>
                                        <p:cTn id="494" dur="500" accel="50000" fill="hold">
                                          <p:stCondLst>
                                            <p:cond delay="500"/>
                                          </p:stCondLst>
                                        </p:cTn>
                                        <p:tgtEl>
                                          <p:spTgt spid="59">
                                            <p:txEl>
                                              <p:pRg st="0" end="0"/>
                                            </p:txEl>
                                          </p:spTgt>
                                        </p:tgtEl>
                                        <p:attrNameLst>
                                          <p:attrName>ppt_y</p:attrName>
                                        </p:attrNameLst>
                                      </p:cBhvr>
                                      <p:tavLst>
                                        <p:tav tm="0">
                                          <p:val>
                                            <p:strVal val="#ppt_y+.1"/>
                                          </p:val>
                                        </p:tav>
                                        <p:tav tm="100000">
                                          <p:val>
                                            <p:strVal val="#ppt_y"/>
                                          </p:val>
                                        </p:tav>
                                      </p:tavLst>
                                    </p:anim>
                                    <p:animEffect transition="in" filter="fade">
                                      <p:cBhvr>
                                        <p:cTn id="495" dur="1000" decel="50000">
                                          <p:stCondLst>
                                            <p:cond delay="0"/>
                                          </p:stCondLst>
                                        </p:cTn>
                                        <p:tgtEl>
                                          <p:spTgt spid="59">
                                            <p:txEl>
                                              <p:pRg st="0" end="0"/>
                                            </p:txEl>
                                          </p:spTgt>
                                        </p:tgtEl>
                                      </p:cBhvr>
                                    </p:animEffect>
                                  </p:childTnLst>
                                </p:cTn>
                              </p:par>
                            </p:childTnLst>
                          </p:cTn>
                        </p:par>
                        <p:par>
                          <p:cTn id="496" fill="hold">
                            <p:stCondLst>
                              <p:cond delay="1000"/>
                            </p:stCondLst>
                            <p:childTnLst>
                              <p:par>
                                <p:cTn id="497" presetID="25" presetClass="entr" presetSubtype="0" fill="hold" nodeType="afterEffect">
                                  <p:stCondLst>
                                    <p:cond delay="0"/>
                                  </p:stCondLst>
                                  <p:childTnLst>
                                    <p:set>
                                      <p:cBhvr>
                                        <p:cTn id="498" dur="1" fill="hold">
                                          <p:stCondLst>
                                            <p:cond delay="0"/>
                                          </p:stCondLst>
                                        </p:cTn>
                                        <p:tgtEl>
                                          <p:spTgt spid="64">
                                            <p:txEl>
                                              <p:pRg st="0" end="0"/>
                                            </p:txEl>
                                          </p:spTgt>
                                        </p:tgtEl>
                                        <p:attrNameLst>
                                          <p:attrName>style.visibility</p:attrName>
                                        </p:attrNameLst>
                                      </p:cBhvr>
                                      <p:to>
                                        <p:strVal val="visible"/>
                                      </p:to>
                                    </p:set>
                                    <p:anim calcmode="lin" valueType="num">
                                      <p:cBhvr>
                                        <p:cTn id="499" dur="500" decel="50000" fill="hold">
                                          <p:stCondLst>
                                            <p:cond delay="0"/>
                                          </p:stCondLst>
                                        </p:cTn>
                                        <p:tgtEl>
                                          <p:spTgt spid="64">
                                            <p:txEl>
                                              <p:pRg st="0" end="0"/>
                                            </p:txEl>
                                          </p:spTgt>
                                        </p:tgtEl>
                                        <p:attrNameLst>
                                          <p:attrName>style.rotation</p:attrName>
                                        </p:attrNameLst>
                                      </p:cBhvr>
                                      <p:tavLst>
                                        <p:tav tm="0">
                                          <p:val>
                                            <p:fltVal val="-90"/>
                                          </p:val>
                                        </p:tav>
                                        <p:tav tm="100000">
                                          <p:val>
                                            <p:fltVal val="0"/>
                                          </p:val>
                                        </p:tav>
                                      </p:tavLst>
                                    </p:anim>
                                    <p:anim calcmode="lin" valueType="num">
                                      <p:cBhvr>
                                        <p:cTn id="500" dur="500" decel="50000" fill="hold">
                                          <p:stCondLst>
                                            <p:cond delay="0"/>
                                          </p:stCondLst>
                                        </p:cTn>
                                        <p:tgtEl>
                                          <p:spTgt spid="64">
                                            <p:txEl>
                                              <p:pRg st="0" end="0"/>
                                            </p:txEl>
                                          </p:spTgt>
                                        </p:tgtEl>
                                        <p:attrNameLst>
                                          <p:attrName>ppt_w</p:attrName>
                                        </p:attrNameLst>
                                      </p:cBhvr>
                                      <p:tavLst>
                                        <p:tav tm="0">
                                          <p:val>
                                            <p:strVal val="#ppt_w"/>
                                          </p:val>
                                        </p:tav>
                                        <p:tav tm="100000">
                                          <p:val>
                                            <p:strVal val="#ppt_w*.05"/>
                                          </p:val>
                                        </p:tav>
                                      </p:tavLst>
                                    </p:anim>
                                    <p:anim calcmode="lin" valueType="num">
                                      <p:cBhvr>
                                        <p:cTn id="501" dur="500" accel="50000" fill="hold">
                                          <p:stCondLst>
                                            <p:cond delay="500"/>
                                          </p:stCondLst>
                                        </p:cTn>
                                        <p:tgtEl>
                                          <p:spTgt spid="64">
                                            <p:txEl>
                                              <p:pRg st="0" end="0"/>
                                            </p:txEl>
                                          </p:spTgt>
                                        </p:tgtEl>
                                        <p:attrNameLst>
                                          <p:attrName>ppt_w</p:attrName>
                                        </p:attrNameLst>
                                      </p:cBhvr>
                                      <p:tavLst>
                                        <p:tav tm="0">
                                          <p:val>
                                            <p:strVal val="#ppt_w*.05"/>
                                          </p:val>
                                        </p:tav>
                                        <p:tav tm="100000">
                                          <p:val>
                                            <p:strVal val="#ppt_w"/>
                                          </p:val>
                                        </p:tav>
                                      </p:tavLst>
                                    </p:anim>
                                    <p:anim calcmode="lin" valueType="num">
                                      <p:cBhvr>
                                        <p:cTn id="502" dur="1000" fill="hold"/>
                                        <p:tgtEl>
                                          <p:spTgt spid="64">
                                            <p:txEl>
                                              <p:pRg st="0" end="0"/>
                                            </p:txEl>
                                          </p:spTgt>
                                        </p:tgtEl>
                                        <p:attrNameLst>
                                          <p:attrName>ppt_h</p:attrName>
                                        </p:attrNameLst>
                                      </p:cBhvr>
                                      <p:tavLst>
                                        <p:tav tm="0">
                                          <p:val>
                                            <p:strVal val="#ppt_h"/>
                                          </p:val>
                                        </p:tav>
                                        <p:tav tm="100000">
                                          <p:val>
                                            <p:strVal val="#ppt_h"/>
                                          </p:val>
                                        </p:tav>
                                      </p:tavLst>
                                    </p:anim>
                                    <p:anim calcmode="lin" valueType="num">
                                      <p:cBhvr>
                                        <p:cTn id="503" dur="500" decel="50000" fill="hold">
                                          <p:stCondLst>
                                            <p:cond delay="0"/>
                                          </p:stCondLst>
                                        </p:cTn>
                                        <p:tgtEl>
                                          <p:spTgt spid="64">
                                            <p:txEl>
                                              <p:pRg st="0" end="0"/>
                                            </p:txEl>
                                          </p:spTgt>
                                        </p:tgtEl>
                                        <p:attrNameLst>
                                          <p:attrName>ppt_x</p:attrName>
                                        </p:attrNameLst>
                                      </p:cBhvr>
                                      <p:tavLst>
                                        <p:tav tm="0">
                                          <p:val>
                                            <p:strVal val="#ppt_x+.4"/>
                                          </p:val>
                                        </p:tav>
                                        <p:tav tm="100000">
                                          <p:val>
                                            <p:strVal val="#ppt_x"/>
                                          </p:val>
                                        </p:tav>
                                      </p:tavLst>
                                    </p:anim>
                                    <p:anim calcmode="lin" valueType="num">
                                      <p:cBhvr>
                                        <p:cTn id="504" dur="500" decel="50000" fill="hold">
                                          <p:stCondLst>
                                            <p:cond delay="0"/>
                                          </p:stCondLst>
                                        </p:cTn>
                                        <p:tgtEl>
                                          <p:spTgt spid="64">
                                            <p:txEl>
                                              <p:pRg st="0" end="0"/>
                                            </p:txEl>
                                          </p:spTgt>
                                        </p:tgtEl>
                                        <p:attrNameLst>
                                          <p:attrName>ppt_y</p:attrName>
                                        </p:attrNameLst>
                                      </p:cBhvr>
                                      <p:tavLst>
                                        <p:tav tm="0">
                                          <p:val>
                                            <p:strVal val="#ppt_y-.2"/>
                                          </p:val>
                                        </p:tav>
                                        <p:tav tm="100000">
                                          <p:val>
                                            <p:strVal val="#ppt_y+.1"/>
                                          </p:val>
                                        </p:tav>
                                      </p:tavLst>
                                    </p:anim>
                                    <p:anim calcmode="lin" valueType="num">
                                      <p:cBhvr>
                                        <p:cTn id="505" dur="500" accel="50000" fill="hold">
                                          <p:stCondLst>
                                            <p:cond delay="500"/>
                                          </p:stCondLst>
                                        </p:cTn>
                                        <p:tgtEl>
                                          <p:spTgt spid="64">
                                            <p:txEl>
                                              <p:pRg st="0" end="0"/>
                                            </p:txEl>
                                          </p:spTgt>
                                        </p:tgtEl>
                                        <p:attrNameLst>
                                          <p:attrName>ppt_y</p:attrName>
                                        </p:attrNameLst>
                                      </p:cBhvr>
                                      <p:tavLst>
                                        <p:tav tm="0">
                                          <p:val>
                                            <p:strVal val="#ppt_y+.1"/>
                                          </p:val>
                                        </p:tav>
                                        <p:tav tm="100000">
                                          <p:val>
                                            <p:strVal val="#ppt_y"/>
                                          </p:val>
                                        </p:tav>
                                      </p:tavLst>
                                    </p:anim>
                                    <p:animEffect transition="in" filter="fade">
                                      <p:cBhvr>
                                        <p:cTn id="506" dur="1000" decel="50000">
                                          <p:stCondLst>
                                            <p:cond delay="0"/>
                                          </p:stCondLst>
                                        </p:cTn>
                                        <p:tgtEl>
                                          <p:spTgt spid="64">
                                            <p:txEl>
                                              <p:pRg st="0" end="0"/>
                                            </p:txEl>
                                          </p:spTgt>
                                        </p:tgtEl>
                                      </p:cBhvr>
                                    </p:animEffect>
                                  </p:childTnLst>
                                </p:cTn>
                              </p:par>
                            </p:childTnLst>
                          </p:cTn>
                        </p:par>
                        <p:par>
                          <p:cTn id="507" fill="hold">
                            <p:stCondLst>
                              <p:cond delay="2000"/>
                            </p:stCondLst>
                            <p:childTnLst>
                              <p:par>
                                <p:cTn id="508" presetID="25" presetClass="entr" presetSubtype="0" fill="hold" nodeType="afterEffect">
                                  <p:stCondLst>
                                    <p:cond delay="0"/>
                                  </p:stCondLst>
                                  <p:childTnLst>
                                    <p:set>
                                      <p:cBhvr>
                                        <p:cTn id="509" dur="1" fill="hold">
                                          <p:stCondLst>
                                            <p:cond delay="0"/>
                                          </p:stCondLst>
                                        </p:cTn>
                                        <p:tgtEl>
                                          <p:spTgt spid="65">
                                            <p:txEl>
                                              <p:pRg st="0" end="0"/>
                                            </p:txEl>
                                          </p:spTgt>
                                        </p:tgtEl>
                                        <p:attrNameLst>
                                          <p:attrName>style.visibility</p:attrName>
                                        </p:attrNameLst>
                                      </p:cBhvr>
                                      <p:to>
                                        <p:strVal val="visible"/>
                                      </p:to>
                                    </p:set>
                                    <p:anim calcmode="lin" valueType="num">
                                      <p:cBhvr>
                                        <p:cTn id="510" dur="500" decel="50000" fill="hold">
                                          <p:stCondLst>
                                            <p:cond delay="0"/>
                                          </p:stCondLst>
                                        </p:cTn>
                                        <p:tgtEl>
                                          <p:spTgt spid="65">
                                            <p:txEl>
                                              <p:pRg st="0" end="0"/>
                                            </p:txEl>
                                          </p:spTgt>
                                        </p:tgtEl>
                                        <p:attrNameLst>
                                          <p:attrName>style.rotation</p:attrName>
                                        </p:attrNameLst>
                                      </p:cBhvr>
                                      <p:tavLst>
                                        <p:tav tm="0">
                                          <p:val>
                                            <p:fltVal val="-90"/>
                                          </p:val>
                                        </p:tav>
                                        <p:tav tm="100000">
                                          <p:val>
                                            <p:fltVal val="0"/>
                                          </p:val>
                                        </p:tav>
                                      </p:tavLst>
                                    </p:anim>
                                    <p:anim calcmode="lin" valueType="num">
                                      <p:cBhvr>
                                        <p:cTn id="511" dur="500" decel="50000" fill="hold">
                                          <p:stCondLst>
                                            <p:cond delay="0"/>
                                          </p:stCondLst>
                                        </p:cTn>
                                        <p:tgtEl>
                                          <p:spTgt spid="65">
                                            <p:txEl>
                                              <p:pRg st="0" end="0"/>
                                            </p:txEl>
                                          </p:spTgt>
                                        </p:tgtEl>
                                        <p:attrNameLst>
                                          <p:attrName>ppt_w</p:attrName>
                                        </p:attrNameLst>
                                      </p:cBhvr>
                                      <p:tavLst>
                                        <p:tav tm="0">
                                          <p:val>
                                            <p:strVal val="#ppt_w"/>
                                          </p:val>
                                        </p:tav>
                                        <p:tav tm="100000">
                                          <p:val>
                                            <p:strVal val="#ppt_w*.05"/>
                                          </p:val>
                                        </p:tav>
                                      </p:tavLst>
                                    </p:anim>
                                    <p:anim calcmode="lin" valueType="num">
                                      <p:cBhvr>
                                        <p:cTn id="512" dur="500" accel="50000" fill="hold">
                                          <p:stCondLst>
                                            <p:cond delay="500"/>
                                          </p:stCondLst>
                                        </p:cTn>
                                        <p:tgtEl>
                                          <p:spTgt spid="65">
                                            <p:txEl>
                                              <p:pRg st="0" end="0"/>
                                            </p:txEl>
                                          </p:spTgt>
                                        </p:tgtEl>
                                        <p:attrNameLst>
                                          <p:attrName>ppt_w</p:attrName>
                                        </p:attrNameLst>
                                      </p:cBhvr>
                                      <p:tavLst>
                                        <p:tav tm="0">
                                          <p:val>
                                            <p:strVal val="#ppt_w*.05"/>
                                          </p:val>
                                        </p:tav>
                                        <p:tav tm="100000">
                                          <p:val>
                                            <p:strVal val="#ppt_w"/>
                                          </p:val>
                                        </p:tav>
                                      </p:tavLst>
                                    </p:anim>
                                    <p:anim calcmode="lin" valueType="num">
                                      <p:cBhvr>
                                        <p:cTn id="513" dur="1000" fill="hold"/>
                                        <p:tgtEl>
                                          <p:spTgt spid="65">
                                            <p:txEl>
                                              <p:pRg st="0" end="0"/>
                                            </p:txEl>
                                          </p:spTgt>
                                        </p:tgtEl>
                                        <p:attrNameLst>
                                          <p:attrName>ppt_h</p:attrName>
                                        </p:attrNameLst>
                                      </p:cBhvr>
                                      <p:tavLst>
                                        <p:tav tm="0">
                                          <p:val>
                                            <p:strVal val="#ppt_h"/>
                                          </p:val>
                                        </p:tav>
                                        <p:tav tm="100000">
                                          <p:val>
                                            <p:strVal val="#ppt_h"/>
                                          </p:val>
                                        </p:tav>
                                      </p:tavLst>
                                    </p:anim>
                                    <p:anim calcmode="lin" valueType="num">
                                      <p:cBhvr>
                                        <p:cTn id="514" dur="500" decel="50000" fill="hold">
                                          <p:stCondLst>
                                            <p:cond delay="0"/>
                                          </p:stCondLst>
                                        </p:cTn>
                                        <p:tgtEl>
                                          <p:spTgt spid="65">
                                            <p:txEl>
                                              <p:pRg st="0" end="0"/>
                                            </p:txEl>
                                          </p:spTgt>
                                        </p:tgtEl>
                                        <p:attrNameLst>
                                          <p:attrName>ppt_x</p:attrName>
                                        </p:attrNameLst>
                                      </p:cBhvr>
                                      <p:tavLst>
                                        <p:tav tm="0">
                                          <p:val>
                                            <p:strVal val="#ppt_x+.4"/>
                                          </p:val>
                                        </p:tav>
                                        <p:tav tm="100000">
                                          <p:val>
                                            <p:strVal val="#ppt_x"/>
                                          </p:val>
                                        </p:tav>
                                      </p:tavLst>
                                    </p:anim>
                                    <p:anim calcmode="lin" valueType="num">
                                      <p:cBhvr>
                                        <p:cTn id="515" dur="500" decel="50000" fill="hold">
                                          <p:stCondLst>
                                            <p:cond delay="0"/>
                                          </p:stCondLst>
                                        </p:cTn>
                                        <p:tgtEl>
                                          <p:spTgt spid="65">
                                            <p:txEl>
                                              <p:pRg st="0" end="0"/>
                                            </p:txEl>
                                          </p:spTgt>
                                        </p:tgtEl>
                                        <p:attrNameLst>
                                          <p:attrName>ppt_y</p:attrName>
                                        </p:attrNameLst>
                                      </p:cBhvr>
                                      <p:tavLst>
                                        <p:tav tm="0">
                                          <p:val>
                                            <p:strVal val="#ppt_y-.2"/>
                                          </p:val>
                                        </p:tav>
                                        <p:tav tm="100000">
                                          <p:val>
                                            <p:strVal val="#ppt_y+.1"/>
                                          </p:val>
                                        </p:tav>
                                      </p:tavLst>
                                    </p:anim>
                                    <p:anim calcmode="lin" valueType="num">
                                      <p:cBhvr>
                                        <p:cTn id="516" dur="500" accel="50000" fill="hold">
                                          <p:stCondLst>
                                            <p:cond delay="500"/>
                                          </p:stCondLst>
                                        </p:cTn>
                                        <p:tgtEl>
                                          <p:spTgt spid="65">
                                            <p:txEl>
                                              <p:pRg st="0" end="0"/>
                                            </p:txEl>
                                          </p:spTgt>
                                        </p:tgtEl>
                                        <p:attrNameLst>
                                          <p:attrName>ppt_y</p:attrName>
                                        </p:attrNameLst>
                                      </p:cBhvr>
                                      <p:tavLst>
                                        <p:tav tm="0">
                                          <p:val>
                                            <p:strVal val="#ppt_y+.1"/>
                                          </p:val>
                                        </p:tav>
                                        <p:tav tm="100000">
                                          <p:val>
                                            <p:strVal val="#ppt_y"/>
                                          </p:val>
                                        </p:tav>
                                      </p:tavLst>
                                    </p:anim>
                                    <p:animEffect transition="in" filter="fade">
                                      <p:cBhvr>
                                        <p:cTn id="517" dur="1000" decel="50000">
                                          <p:stCondLst>
                                            <p:cond delay="0"/>
                                          </p:stCondLst>
                                        </p:cTn>
                                        <p:tgtEl>
                                          <p:spTgt spid="65">
                                            <p:txEl>
                                              <p:pRg st="0" end="0"/>
                                            </p:txEl>
                                          </p:spTgt>
                                        </p:tgtEl>
                                      </p:cBhvr>
                                    </p:animEffect>
                                  </p:childTnLst>
                                </p:cTn>
                              </p:par>
                            </p:childTnLst>
                          </p:cTn>
                        </p:par>
                        <p:par>
                          <p:cTn id="518" fill="hold">
                            <p:stCondLst>
                              <p:cond delay="3000"/>
                            </p:stCondLst>
                            <p:childTnLst>
                              <p:par>
                                <p:cTn id="519" presetID="25" presetClass="entr" presetSubtype="0" fill="hold" nodeType="afterEffect">
                                  <p:stCondLst>
                                    <p:cond delay="0"/>
                                  </p:stCondLst>
                                  <p:childTnLst>
                                    <p:set>
                                      <p:cBhvr>
                                        <p:cTn id="520" dur="1" fill="hold">
                                          <p:stCondLst>
                                            <p:cond delay="0"/>
                                          </p:stCondLst>
                                        </p:cTn>
                                        <p:tgtEl>
                                          <p:spTgt spid="68">
                                            <p:txEl>
                                              <p:pRg st="0" end="0"/>
                                            </p:txEl>
                                          </p:spTgt>
                                        </p:tgtEl>
                                        <p:attrNameLst>
                                          <p:attrName>style.visibility</p:attrName>
                                        </p:attrNameLst>
                                      </p:cBhvr>
                                      <p:to>
                                        <p:strVal val="visible"/>
                                      </p:to>
                                    </p:set>
                                    <p:anim calcmode="lin" valueType="num">
                                      <p:cBhvr>
                                        <p:cTn id="521" dur="500" decel="50000" fill="hold">
                                          <p:stCondLst>
                                            <p:cond delay="0"/>
                                          </p:stCondLst>
                                        </p:cTn>
                                        <p:tgtEl>
                                          <p:spTgt spid="68">
                                            <p:txEl>
                                              <p:pRg st="0" end="0"/>
                                            </p:txEl>
                                          </p:spTgt>
                                        </p:tgtEl>
                                        <p:attrNameLst>
                                          <p:attrName>style.rotation</p:attrName>
                                        </p:attrNameLst>
                                      </p:cBhvr>
                                      <p:tavLst>
                                        <p:tav tm="0">
                                          <p:val>
                                            <p:fltVal val="-90"/>
                                          </p:val>
                                        </p:tav>
                                        <p:tav tm="100000">
                                          <p:val>
                                            <p:fltVal val="0"/>
                                          </p:val>
                                        </p:tav>
                                      </p:tavLst>
                                    </p:anim>
                                    <p:anim calcmode="lin" valueType="num">
                                      <p:cBhvr>
                                        <p:cTn id="522" dur="500" decel="50000" fill="hold">
                                          <p:stCondLst>
                                            <p:cond delay="0"/>
                                          </p:stCondLst>
                                        </p:cTn>
                                        <p:tgtEl>
                                          <p:spTgt spid="68">
                                            <p:txEl>
                                              <p:pRg st="0" end="0"/>
                                            </p:txEl>
                                          </p:spTgt>
                                        </p:tgtEl>
                                        <p:attrNameLst>
                                          <p:attrName>ppt_w</p:attrName>
                                        </p:attrNameLst>
                                      </p:cBhvr>
                                      <p:tavLst>
                                        <p:tav tm="0">
                                          <p:val>
                                            <p:strVal val="#ppt_w"/>
                                          </p:val>
                                        </p:tav>
                                        <p:tav tm="100000">
                                          <p:val>
                                            <p:strVal val="#ppt_w*.05"/>
                                          </p:val>
                                        </p:tav>
                                      </p:tavLst>
                                    </p:anim>
                                    <p:anim calcmode="lin" valueType="num">
                                      <p:cBhvr>
                                        <p:cTn id="523" dur="500" accel="50000" fill="hold">
                                          <p:stCondLst>
                                            <p:cond delay="500"/>
                                          </p:stCondLst>
                                        </p:cTn>
                                        <p:tgtEl>
                                          <p:spTgt spid="68">
                                            <p:txEl>
                                              <p:pRg st="0" end="0"/>
                                            </p:txEl>
                                          </p:spTgt>
                                        </p:tgtEl>
                                        <p:attrNameLst>
                                          <p:attrName>ppt_w</p:attrName>
                                        </p:attrNameLst>
                                      </p:cBhvr>
                                      <p:tavLst>
                                        <p:tav tm="0">
                                          <p:val>
                                            <p:strVal val="#ppt_w*.05"/>
                                          </p:val>
                                        </p:tav>
                                        <p:tav tm="100000">
                                          <p:val>
                                            <p:strVal val="#ppt_w"/>
                                          </p:val>
                                        </p:tav>
                                      </p:tavLst>
                                    </p:anim>
                                    <p:anim calcmode="lin" valueType="num">
                                      <p:cBhvr>
                                        <p:cTn id="524" dur="1000" fill="hold"/>
                                        <p:tgtEl>
                                          <p:spTgt spid="68">
                                            <p:txEl>
                                              <p:pRg st="0" end="0"/>
                                            </p:txEl>
                                          </p:spTgt>
                                        </p:tgtEl>
                                        <p:attrNameLst>
                                          <p:attrName>ppt_h</p:attrName>
                                        </p:attrNameLst>
                                      </p:cBhvr>
                                      <p:tavLst>
                                        <p:tav tm="0">
                                          <p:val>
                                            <p:strVal val="#ppt_h"/>
                                          </p:val>
                                        </p:tav>
                                        <p:tav tm="100000">
                                          <p:val>
                                            <p:strVal val="#ppt_h"/>
                                          </p:val>
                                        </p:tav>
                                      </p:tavLst>
                                    </p:anim>
                                    <p:anim calcmode="lin" valueType="num">
                                      <p:cBhvr>
                                        <p:cTn id="525" dur="500" decel="50000" fill="hold">
                                          <p:stCondLst>
                                            <p:cond delay="0"/>
                                          </p:stCondLst>
                                        </p:cTn>
                                        <p:tgtEl>
                                          <p:spTgt spid="68">
                                            <p:txEl>
                                              <p:pRg st="0" end="0"/>
                                            </p:txEl>
                                          </p:spTgt>
                                        </p:tgtEl>
                                        <p:attrNameLst>
                                          <p:attrName>ppt_x</p:attrName>
                                        </p:attrNameLst>
                                      </p:cBhvr>
                                      <p:tavLst>
                                        <p:tav tm="0">
                                          <p:val>
                                            <p:strVal val="#ppt_x+.4"/>
                                          </p:val>
                                        </p:tav>
                                        <p:tav tm="100000">
                                          <p:val>
                                            <p:strVal val="#ppt_x"/>
                                          </p:val>
                                        </p:tav>
                                      </p:tavLst>
                                    </p:anim>
                                    <p:anim calcmode="lin" valueType="num">
                                      <p:cBhvr>
                                        <p:cTn id="526" dur="500" decel="50000" fill="hold">
                                          <p:stCondLst>
                                            <p:cond delay="0"/>
                                          </p:stCondLst>
                                        </p:cTn>
                                        <p:tgtEl>
                                          <p:spTgt spid="68">
                                            <p:txEl>
                                              <p:pRg st="0" end="0"/>
                                            </p:txEl>
                                          </p:spTgt>
                                        </p:tgtEl>
                                        <p:attrNameLst>
                                          <p:attrName>ppt_y</p:attrName>
                                        </p:attrNameLst>
                                      </p:cBhvr>
                                      <p:tavLst>
                                        <p:tav tm="0">
                                          <p:val>
                                            <p:strVal val="#ppt_y-.2"/>
                                          </p:val>
                                        </p:tav>
                                        <p:tav tm="100000">
                                          <p:val>
                                            <p:strVal val="#ppt_y+.1"/>
                                          </p:val>
                                        </p:tav>
                                      </p:tavLst>
                                    </p:anim>
                                    <p:anim calcmode="lin" valueType="num">
                                      <p:cBhvr>
                                        <p:cTn id="527" dur="500" accel="50000" fill="hold">
                                          <p:stCondLst>
                                            <p:cond delay="500"/>
                                          </p:stCondLst>
                                        </p:cTn>
                                        <p:tgtEl>
                                          <p:spTgt spid="68">
                                            <p:txEl>
                                              <p:pRg st="0" end="0"/>
                                            </p:txEl>
                                          </p:spTgt>
                                        </p:tgtEl>
                                        <p:attrNameLst>
                                          <p:attrName>ppt_y</p:attrName>
                                        </p:attrNameLst>
                                      </p:cBhvr>
                                      <p:tavLst>
                                        <p:tav tm="0">
                                          <p:val>
                                            <p:strVal val="#ppt_y+.1"/>
                                          </p:val>
                                        </p:tav>
                                        <p:tav tm="100000">
                                          <p:val>
                                            <p:strVal val="#ppt_y"/>
                                          </p:val>
                                        </p:tav>
                                      </p:tavLst>
                                    </p:anim>
                                    <p:animEffect transition="in" filter="fade">
                                      <p:cBhvr>
                                        <p:cTn id="528" dur="1000" decel="50000">
                                          <p:stCondLst>
                                            <p:cond delay="0"/>
                                          </p:stCondLst>
                                        </p:cTn>
                                        <p:tgtEl>
                                          <p:spTgt spid="68">
                                            <p:txEl>
                                              <p:pRg st="0" end="0"/>
                                            </p:txEl>
                                          </p:spTgt>
                                        </p:tgtEl>
                                      </p:cBhvr>
                                    </p:animEffect>
                                  </p:childTnLst>
                                </p:cTn>
                              </p:par>
                            </p:childTnLst>
                          </p:cTn>
                        </p:par>
                        <p:par>
                          <p:cTn id="529" fill="hold">
                            <p:stCondLst>
                              <p:cond delay="4000"/>
                            </p:stCondLst>
                            <p:childTnLst>
                              <p:par>
                                <p:cTn id="530" presetID="25" presetClass="entr" presetSubtype="0" fill="hold" nodeType="afterEffect">
                                  <p:stCondLst>
                                    <p:cond delay="0"/>
                                  </p:stCondLst>
                                  <p:childTnLst>
                                    <p:set>
                                      <p:cBhvr>
                                        <p:cTn id="531" dur="1" fill="hold">
                                          <p:stCondLst>
                                            <p:cond delay="0"/>
                                          </p:stCondLst>
                                        </p:cTn>
                                        <p:tgtEl>
                                          <p:spTgt spid="67">
                                            <p:txEl>
                                              <p:pRg st="0" end="0"/>
                                            </p:txEl>
                                          </p:spTgt>
                                        </p:tgtEl>
                                        <p:attrNameLst>
                                          <p:attrName>style.visibility</p:attrName>
                                        </p:attrNameLst>
                                      </p:cBhvr>
                                      <p:to>
                                        <p:strVal val="visible"/>
                                      </p:to>
                                    </p:set>
                                    <p:anim calcmode="lin" valueType="num">
                                      <p:cBhvr>
                                        <p:cTn id="532" dur="500" decel="50000" fill="hold">
                                          <p:stCondLst>
                                            <p:cond delay="0"/>
                                          </p:stCondLst>
                                        </p:cTn>
                                        <p:tgtEl>
                                          <p:spTgt spid="67">
                                            <p:txEl>
                                              <p:pRg st="0" end="0"/>
                                            </p:txEl>
                                          </p:spTgt>
                                        </p:tgtEl>
                                        <p:attrNameLst>
                                          <p:attrName>style.rotation</p:attrName>
                                        </p:attrNameLst>
                                      </p:cBhvr>
                                      <p:tavLst>
                                        <p:tav tm="0">
                                          <p:val>
                                            <p:fltVal val="-90"/>
                                          </p:val>
                                        </p:tav>
                                        <p:tav tm="100000">
                                          <p:val>
                                            <p:fltVal val="0"/>
                                          </p:val>
                                        </p:tav>
                                      </p:tavLst>
                                    </p:anim>
                                    <p:anim calcmode="lin" valueType="num">
                                      <p:cBhvr>
                                        <p:cTn id="533" dur="500" decel="50000" fill="hold">
                                          <p:stCondLst>
                                            <p:cond delay="0"/>
                                          </p:stCondLst>
                                        </p:cTn>
                                        <p:tgtEl>
                                          <p:spTgt spid="67">
                                            <p:txEl>
                                              <p:pRg st="0" end="0"/>
                                            </p:txEl>
                                          </p:spTgt>
                                        </p:tgtEl>
                                        <p:attrNameLst>
                                          <p:attrName>ppt_w</p:attrName>
                                        </p:attrNameLst>
                                      </p:cBhvr>
                                      <p:tavLst>
                                        <p:tav tm="0">
                                          <p:val>
                                            <p:strVal val="#ppt_w"/>
                                          </p:val>
                                        </p:tav>
                                        <p:tav tm="100000">
                                          <p:val>
                                            <p:strVal val="#ppt_w*.05"/>
                                          </p:val>
                                        </p:tav>
                                      </p:tavLst>
                                    </p:anim>
                                    <p:anim calcmode="lin" valueType="num">
                                      <p:cBhvr>
                                        <p:cTn id="534" dur="500" accel="50000" fill="hold">
                                          <p:stCondLst>
                                            <p:cond delay="500"/>
                                          </p:stCondLst>
                                        </p:cTn>
                                        <p:tgtEl>
                                          <p:spTgt spid="67">
                                            <p:txEl>
                                              <p:pRg st="0" end="0"/>
                                            </p:txEl>
                                          </p:spTgt>
                                        </p:tgtEl>
                                        <p:attrNameLst>
                                          <p:attrName>ppt_w</p:attrName>
                                        </p:attrNameLst>
                                      </p:cBhvr>
                                      <p:tavLst>
                                        <p:tav tm="0">
                                          <p:val>
                                            <p:strVal val="#ppt_w*.05"/>
                                          </p:val>
                                        </p:tav>
                                        <p:tav tm="100000">
                                          <p:val>
                                            <p:strVal val="#ppt_w"/>
                                          </p:val>
                                        </p:tav>
                                      </p:tavLst>
                                    </p:anim>
                                    <p:anim calcmode="lin" valueType="num">
                                      <p:cBhvr>
                                        <p:cTn id="535" dur="1000" fill="hold"/>
                                        <p:tgtEl>
                                          <p:spTgt spid="67">
                                            <p:txEl>
                                              <p:pRg st="0" end="0"/>
                                            </p:txEl>
                                          </p:spTgt>
                                        </p:tgtEl>
                                        <p:attrNameLst>
                                          <p:attrName>ppt_h</p:attrName>
                                        </p:attrNameLst>
                                      </p:cBhvr>
                                      <p:tavLst>
                                        <p:tav tm="0">
                                          <p:val>
                                            <p:strVal val="#ppt_h"/>
                                          </p:val>
                                        </p:tav>
                                        <p:tav tm="100000">
                                          <p:val>
                                            <p:strVal val="#ppt_h"/>
                                          </p:val>
                                        </p:tav>
                                      </p:tavLst>
                                    </p:anim>
                                    <p:anim calcmode="lin" valueType="num">
                                      <p:cBhvr>
                                        <p:cTn id="536" dur="500" decel="50000" fill="hold">
                                          <p:stCondLst>
                                            <p:cond delay="0"/>
                                          </p:stCondLst>
                                        </p:cTn>
                                        <p:tgtEl>
                                          <p:spTgt spid="67">
                                            <p:txEl>
                                              <p:pRg st="0" end="0"/>
                                            </p:txEl>
                                          </p:spTgt>
                                        </p:tgtEl>
                                        <p:attrNameLst>
                                          <p:attrName>ppt_x</p:attrName>
                                        </p:attrNameLst>
                                      </p:cBhvr>
                                      <p:tavLst>
                                        <p:tav tm="0">
                                          <p:val>
                                            <p:strVal val="#ppt_x+.4"/>
                                          </p:val>
                                        </p:tav>
                                        <p:tav tm="100000">
                                          <p:val>
                                            <p:strVal val="#ppt_x"/>
                                          </p:val>
                                        </p:tav>
                                      </p:tavLst>
                                    </p:anim>
                                    <p:anim calcmode="lin" valueType="num">
                                      <p:cBhvr>
                                        <p:cTn id="537" dur="500" decel="50000" fill="hold">
                                          <p:stCondLst>
                                            <p:cond delay="0"/>
                                          </p:stCondLst>
                                        </p:cTn>
                                        <p:tgtEl>
                                          <p:spTgt spid="67">
                                            <p:txEl>
                                              <p:pRg st="0" end="0"/>
                                            </p:txEl>
                                          </p:spTgt>
                                        </p:tgtEl>
                                        <p:attrNameLst>
                                          <p:attrName>ppt_y</p:attrName>
                                        </p:attrNameLst>
                                      </p:cBhvr>
                                      <p:tavLst>
                                        <p:tav tm="0">
                                          <p:val>
                                            <p:strVal val="#ppt_y-.2"/>
                                          </p:val>
                                        </p:tav>
                                        <p:tav tm="100000">
                                          <p:val>
                                            <p:strVal val="#ppt_y+.1"/>
                                          </p:val>
                                        </p:tav>
                                      </p:tavLst>
                                    </p:anim>
                                    <p:anim calcmode="lin" valueType="num">
                                      <p:cBhvr>
                                        <p:cTn id="538" dur="500" accel="50000" fill="hold">
                                          <p:stCondLst>
                                            <p:cond delay="500"/>
                                          </p:stCondLst>
                                        </p:cTn>
                                        <p:tgtEl>
                                          <p:spTgt spid="67">
                                            <p:txEl>
                                              <p:pRg st="0" end="0"/>
                                            </p:txEl>
                                          </p:spTgt>
                                        </p:tgtEl>
                                        <p:attrNameLst>
                                          <p:attrName>ppt_y</p:attrName>
                                        </p:attrNameLst>
                                      </p:cBhvr>
                                      <p:tavLst>
                                        <p:tav tm="0">
                                          <p:val>
                                            <p:strVal val="#ppt_y+.1"/>
                                          </p:val>
                                        </p:tav>
                                        <p:tav tm="100000">
                                          <p:val>
                                            <p:strVal val="#ppt_y"/>
                                          </p:val>
                                        </p:tav>
                                      </p:tavLst>
                                    </p:anim>
                                    <p:animEffect transition="in" filter="fade">
                                      <p:cBhvr>
                                        <p:cTn id="539" dur="1000" decel="50000">
                                          <p:stCondLst>
                                            <p:cond delay="0"/>
                                          </p:stCondLst>
                                        </p:cTn>
                                        <p:tgtEl>
                                          <p:spTgt spid="67">
                                            <p:txEl>
                                              <p:pRg st="0" end="0"/>
                                            </p:txEl>
                                          </p:spTgt>
                                        </p:tgtEl>
                                      </p:cBhvr>
                                    </p:animEffect>
                                  </p:childTnLst>
                                </p:cTn>
                              </p:par>
                            </p:childTnLst>
                          </p:cTn>
                        </p:par>
                        <p:par>
                          <p:cTn id="540" fill="hold">
                            <p:stCondLst>
                              <p:cond delay="5000"/>
                            </p:stCondLst>
                            <p:childTnLst>
                              <p:par>
                                <p:cTn id="541" presetID="25" presetClass="entr" presetSubtype="0" fill="hold" nodeType="afterEffect">
                                  <p:stCondLst>
                                    <p:cond delay="0"/>
                                  </p:stCondLst>
                                  <p:childTnLst>
                                    <p:set>
                                      <p:cBhvr>
                                        <p:cTn id="542" dur="1" fill="hold">
                                          <p:stCondLst>
                                            <p:cond delay="0"/>
                                          </p:stCondLst>
                                        </p:cTn>
                                        <p:tgtEl>
                                          <p:spTgt spid="66">
                                            <p:txEl>
                                              <p:pRg st="0" end="0"/>
                                            </p:txEl>
                                          </p:spTgt>
                                        </p:tgtEl>
                                        <p:attrNameLst>
                                          <p:attrName>style.visibility</p:attrName>
                                        </p:attrNameLst>
                                      </p:cBhvr>
                                      <p:to>
                                        <p:strVal val="visible"/>
                                      </p:to>
                                    </p:set>
                                    <p:anim calcmode="lin" valueType="num">
                                      <p:cBhvr>
                                        <p:cTn id="543" dur="500" decel="50000" fill="hold">
                                          <p:stCondLst>
                                            <p:cond delay="0"/>
                                          </p:stCondLst>
                                        </p:cTn>
                                        <p:tgtEl>
                                          <p:spTgt spid="66">
                                            <p:txEl>
                                              <p:pRg st="0" end="0"/>
                                            </p:txEl>
                                          </p:spTgt>
                                        </p:tgtEl>
                                        <p:attrNameLst>
                                          <p:attrName>style.rotation</p:attrName>
                                        </p:attrNameLst>
                                      </p:cBhvr>
                                      <p:tavLst>
                                        <p:tav tm="0">
                                          <p:val>
                                            <p:fltVal val="-90"/>
                                          </p:val>
                                        </p:tav>
                                        <p:tav tm="100000">
                                          <p:val>
                                            <p:fltVal val="0"/>
                                          </p:val>
                                        </p:tav>
                                      </p:tavLst>
                                    </p:anim>
                                    <p:anim calcmode="lin" valueType="num">
                                      <p:cBhvr>
                                        <p:cTn id="544" dur="500" decel="50000" fill="hold">
                                          <p:stCondLst>
                                            <p:cond delay="0"/>
                                          </p:stCondLst>
                                        </p:cTn>
                                        <p:tgtEl>
                                          <p:spTgt spid="66">
                                            <p:txEl>
                                              <p:pRg st="0" end="0"/>
                                            </p:txEl>
                                          </p:spTgt>
                                        </p:tgtEl>
                                        <p:attrNameLst>
                                          <p:attrName>ppt_w</p:attrName>
                                        </p:attrNameLst>
                                      </p:cBhvr>
                                      <p:tavLst>
                                        <p:tav tm="0">
                                          <p:val>
                                            <p:strVal val="#ppt_w"/>
                                          </p:val>
                                        </p:tav>
                                        <p:tav tm="100000">
                                          <p:val>
                                            <p:strVal val="#ppt_w*.05"/>
                                          </p:val>
                                        </p:tav>
                                      </p:tavLst>
                                    </p:anim>
                                    <p:anim calcmode="lin" valueType="num">
                                      <p:cBhvr>
                                        <p:cTn id="545" dur="500" accel="50000" fill="hold">
                                          <p:stCondLst>
                                            <p:cond delay="500"/>
                                          </p:stCondLst>
                                        </p:cTn>
                                        <p:tgtEl>
                                          <p:spTgt spid="66">
                                            <p:txEl>
                                              <p:pRg st="0" end="0"/>
                                            </p:txEl>
                                          </p:spTgt>
                                        </p:tgtEl>
                                        <p:attrNameLst>
                                          <p:attrName>ppt_w</p:attrName>
                                        </p:attrNameLst>
                                      </p:cBhvr>
                                      <p:tavLst>
                                        <p:tav tm="0">
                                          <p:val>
                                            <p:strVal val="#ppt_w*.05"/>
                                          </p:val>
                                        </p:tav>
                                        <p:tav tm="100000">
                                          <p:val>
                                            <p:strVal val="#ppt_w"/>
                                          </p:val>
                                        </p:tav>
                                      </p:tavLst>
                                    </p:anim>
                                    <p:anim calcmode="lin" valueType="num">
                                      <p:cBhvr>
                                        <p:cTn id="546" dur="1000" fill="hold"/>
                                        <p:tgtEl>
                                          <p:spTgt spid="66">
                                            <p:txEl>
                                              <p:pRg st="0" end="0"/>
                                            </p:txEl>
                                          </p:spTgt>
                                        </p:tgtEl>
                                        <p:attrNameLst>
                                          <p:attrName>ppt_h</p:attrName>
                                        </p:attrNameLst>
                                      </p:cBhvr>
                                      <p:tavLst>
                                        <p:tav tm="0">
                                          <p:val>
                                            <p:strVal val="#ppt_h"/>
                                          </p:val>
                                        </p:tav>
                                        <p:tav tm="100000">
                                          <p:val>
                                            <p:strVal val="#ppt_h"/>
                                          </p:val>
                                        </p:tav>
                                      </p:tavLst>
                                    </p:anim>
                                    <p:anim calcmode="lin" valueType="num">
                                      <p:cBhvr>
                                        <p:cTn id="547" dur="500" decel="50000" fill="hold">
                                          <p:stCondLst>
                                            <p:cond delay="0"/>
                                          </p:stCondLst>
                                        </p:cTn>
                                        <p:tgtEl>
                                          <p:spTgt spid="66">
                                            <p:txEl>
                                              <p:pRg st="0" end="0"/>
                                            </p:txEl>
                                          </p:spTgt>
                                        </p:tgtEl>
                                        <p:attrNameLst>
                                          <p:attrName>ppt_x</p:attrName>
                                        </p:attrNameLst>
                                      </p:cBhvr>
                                      <p:tavLst>
                                        <p:tav tm="0">
                                          <p:val>
                                            <p:strVal val="#ppt_x+.4"/>
                                          </p:val>
                                        </p:tav>
                                        <p:tav tm="100000">
                                          <p:val>
                                            <p:strVal val="#ppt_x"/>
                                          </p:val>
                                        </p:tav>
                                      </p:tavLst>
                                    </p:anim>
                                    <p:anim calcmode="lin" valueType="num">
                                      <p:cBhvr>
                                        <p:cTn id="548" dur="500" decel="50000" fill="hold">
                                          <p:stCondLst>
                                            <p:cond delay="0"/>
                                          </p:stCondLst>
                                        </p:cTn>
                                        <p:tgtEl>
                                          <p:spTgt spid="66">
                                            <p:txEl>
                                              <p:pRg st="0" end="0"/>
                                            </p:txEl>
                                          </p:spTgt>
                                        </p:tgtEl>
                                        <p:attrNameLst>
                                          <p:attrName>ppt_y</p:attrName>
                                        </p:attrNameLst>
                                      </p:cBhvr>
                                      <p:tavLst>
                                        <p:tav tm="0">
                                          <p:val>
                                            <p:strVal val="#ppt_y-.2"/>
                                          </p:val>
                                        </p:tav>
                                        <p:tav tm="100000">
                                          <p:val>
                                            <p:strVal val="#ppt_y+.1"/>
                                          </p:val>
                                        </p:tav>
                                      </p:tavLst>
                                    </p:anim>
                                    <p:anim calcmode="lin" valueType="num">
                                      <p:cBhvr>
                                        <p:cTn id="549" dur="500" accel="50000" fill="hold">
                                          <p:stCondLst>
                                            <p:cond delay="500"/>
                                          </p:stCondLst>
                                        </p:cTn>
                                        <p:tgtEl>
                                          <p:spTgt spid="66">
                                            <p:txEl>
                                              <p:pRg st="0" end="0"/>
                                            </p:txEl>
                                          </p:spTgt>
                                        </p:tgtEl>
                                        <p:attrNameLst>
                                          <p:attrName>ppt_y</p:attrName>
                                        </p:attrNameLst>
                                      </p:cBhvr>
                                      <p:tavLst>
                                        <p:tav tm="0">
                                          <p:val>
                                            <p:strVal val="#ppt_y+.1"/>
                                          </p:val>
                                        </p:tav>
                                        <p:tav tm="100000">
                                          <p:val>
                                            <p:strVal val="#ppt_y"/>
                                          </p:val>
                                        </p:tav>
                                      </p:tavLst>
                                    </p:anim>
                                    <p:animEffect transition="in" filter="fade">
                                      <p:cBhvr>
                                        <p:cTn id="550" dur="1000" decel="50000">
                                          <p:stCondLst>
                                            <p:cond delay="0"/>
                                          </p:stCondLst>
                                        </p:cTn>
                                        <p:tgtEl>
                                          <p:spTgt spid="66">
                                            <p:txEl>
                                              <p:pRg st="0" end="0"/>
                                            </p:txEl>
                                          </p:spTgt>
                                        </p:tgtEl>
                                      </p:cBhvr>
                                    </p:animEffect>
                                  </p:childTnLst>
                                </p:cTn>
                              </p:par>
                            </p:childTnLst>
                          </p:cTn>
                        </p:par>
                      </p:childTnLst>
                    </p:cTn>
                  </p:par>
                  <p:par>
                    <p:cTn id="551" fill="hold">
                      <p:stCondLst>
                        <p:cond delay="indefinite"/>
                      </p:stCondLst>
                      <p:childTnLst>
                        <p:par>
                          <p:cTn id="552" fill="hold">
                            <p:stCondLst>
                              <p:cond delay="0"/>
                            </p:stCondLst>
                            <p:childTnLst>
                              <p:par>
                                <p:cTn id="553" presetID="2" presetClass="exit" presetSubtype="4" fill="hold" grpId="1" nodeType="clickEffect">
                                  <p:stCondLst>
                                    <p:cond delay="0"/>
                                  </p:stCondLst>
                                  <p:childTnLst>
                                    <p:anim calcmode="lin" valueType="num">
                                      <p:cBhvr additive="base">
                                        <p:cTn id="554" dur="500"/>
                                        <p:tgtEl>
                                          <p:spTgt spid="113"/>
                                        </p:tgtEl>
                                        <p:attrNameLst>
                                          <p:attrName>ppt_x</p:attrName>
                                        </p:attrNameLst>
                                      </p:cBhvr>
                                      <p:tavLst>
                                        <p:tav tm="0">
                                          <p:val>
                                            <p:strVal val="ppt_x"/>
                                          </p:val>
                                        </p:tav>
                                        <p:tav tm="100000">
                                          <p:val>
                                            <p:strVal val="ppt_x"/>
                                          </p:val>
                                        </p:tav>
                                      </p:tavLst>
                                    </p:anim>
                                    <p:anim calcmode="lin" valueType="num">
                                      <p:cBhvr additive="base">
                                        <p:cTn id="555" dur="500"/>
                                        <p:tgtEl>
                                          <p:spTgt spid="113"/>
                                        </p:tgtEl>
                                        <p:attrNameLst>
                                          <p:attrName>ppt_y</p:attrName>
                                        </p:attrNameLst>
                                      </p:cBhvr>
                                      <p:tavLst>
                                        <p:tav tm="0">
                                          <p:val>
                                            <p:strVal val="ppt_y"/>
                                          </p:val>
                                        </p:tav>
                                        <p:tav tm="100000">
                                          <p:val>
                                            <p:strVal val="1+ppt_h/2"/>
                                          </p:val>
                                        </p:tav>
                                      </p:tavLst>
                                    </p:anim>
                                    <p:set>
                                      <p:cBhvr>
                                        <p:cTn id="556" dur="1" fill="hold">
                                          <p:stCondLst>
                                            <p:cond delay="499"/>
                                          </p:stCondLst>
                                        </p:cTn>
                                        <p:tgtEl>
                                          <p:spTgt spid="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3" grpId="1" build="p"/>
      <p:bldP spid="104" grpId="0" animBg="1"/>
      <p:bldP spid="104" grpId="1" animBg="1"/>
      <p:bldP spid="109" grpId="0"/>
      <p:bldP spid="109" grpId="1"/>
      <p:bldP spid="111" grpId="0"/>
      <p:bldP spid="111" grpId="1"/>
      <p:bldP spid="113" grpId="0"/>
      <p:bldP spid="1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sp>
        <p:nvSpPr>
          <p:cNvPr id="4" name="Прямоугольник 3"/>
          <p:cNvSpPr/>
          <p:nvPr/>
        </p:nvSpPr>
        <p:spPr>
          <a:xfrm>
            <a:off x="393022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5" name="Прямоугольник 4"/>
          <p:cNvSpPr/>
          <p:nvPr/>
        </p:nvSpPr>
        <p:spPr>
          <a:xfrm>
            <a:off x="428396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Л</a:t>
            </a:r>
            <a:endParaRPr lang="ru-RU" b="1" dirty="0">
              <a:solidFill>
                <a:srgbClr val="002060"/>
              </a:solidFill>
            </a:endParaRPr>
          </a:p>
        </p:txBody>
      </p:sp>
      <p:sp>
        <p:nvSpPr>
          <p:cNvPr id="6" name="Прямоугольник 5"/>
          <p:cNvSpPr/>
          <p:nvPr/>
        </p:nvSpPr>
        <p:spPr>
          <a:xfrm>
            <a:off x="644420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7" name="Прямоугольник 6"/>
          <p:cNvSpPr/>
          <p:nvPr/>
        </p:nvSpPr>
        <p:spPr>
          <a:xfrm>
            <a:off x="608416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8" name="Прямоугольник 7"/>
          <p:cNvSpPr/>
          <p:nvPr/>
        </p:nvSpPr>
        <p:spPr>
          <a:xfrm flipH="1">
            <a:off x="680424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Р</a:t>
            </a:r>
            <a:endParaRPr lang="ru-RU" b="1" dirty="0">
              <a:solidFill>
                <a:srgbClr val="002060"/>
              </a:solidFill>
            </a:endParaRPr>
          </a:p>
        </p:txBody>
      </p:sp>
      <p:sp>
        <p:nvSpPr>
          <p:cNvPr id="9" name="Прямоугольник 8"/>
          <p:cNvSpPr/>
          <p:nvPr/>
        </p:nvSpPr>
        <p:spPr>
          <a:xfrm>
            <a:off x="464400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Е</a:t>
            </a:r>
            <a:endParaRPr lang="ru-RU" b="1" dirty="0">
              <a:solidFill>
                <a:srgbClr val="002060"/>
              </a:solidFill>
            </a:endParaRPr>
          </a:p>
        </p:txBody>
      </p:sp>
      <p:sp>
        <p:nvSpPr>
          <p:cNvPr id="10" name="Прямоугольник 9"/>
          <p:cNvSpPr/>
          <p:nvPr/>
        </p:nvSpPr>
        <p:spPr>
          <a:xfrm>
            <a:off x="572412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11" name="Прямоугольник 10"/>
          <p:cNvSpPr/>
          <p:nvPr/>
        </p:nvSpPr>
        <p:spPr>
          <a:xfrm>
            <a:off x="500404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12" name="Прямоугольник 11"/>
          <p:cNvSpPr/>
          <p:nvPr/>
        </p:nvSpPr>
        <p:spPr>
          <a:xfrm>
            <a:off x="5364088" y="105273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С</a:t>
            </a:r>
            <a:endParaRPr lang="ru-RU" b="1" dirty="0">
              <a:solidFill>
                <a:srgbClr val="002060"/>
              </a:solidFill>
            </a:endParaRPr>
          </a:p>
        </p:txBody>
      </p:sp>
      <p:sp>
        <p:nvSpPr>
          <p:cNvPr id="13" name="Прямоугольник 12"/>
          <p:cNvSpPr/>
          <p:nvPr/>
        </p:nvSpPr>
        <p:spPr>
          <a:xfrm>
            <a:off x="680424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14" name="Прямоугольник 13"/>
          <p:cNvSpPr/>
          <p:nvPr/>
        </p:nvSpPr>
        <p:spPr>
          <a:xfrm>
            <a:off x="68042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15" name="Прямоугольник 14"/>
          <p:cNvSpPr/>
          <p:nvPr/>
        </p:nvSpPr>
        <p:spPr>
          <a:xfrm>
            <a:off x="57241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Г</a:t>
            </a:r>
            <a:endParaRPr lang="ru-RU" b="1" dirty="0">
              <a:solidFill>
                <a:srgbClr val="002060"/>
              </a:solidFill>
            </a:endParaRPr>
          </a:p>
        </p:txBody>
      </p:sp>
      <p:sp>
        <p:nvSpPr>
          <p:cNvPr id="16" name="Прямоугольник 15"/>
          <p:cNvSpPr/>
          <p:nvPr/>
        </p:nvSpPr>
        <p:spPr>
          <a:xfrm>
            <a:off x="5724128" y="364502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17" name="Прямоугольник 16"/>
          <p:cNvSpPr/>
          <p:nvPr/>
        </p:nvSpPr>
        <p:spPr>
          <a:xfrm>
            <a:off x="572412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18" name="Прямоугольник 17"/>
          <p:cNvSpPr/>
          <p:nvPr/>
        </p:nvSpPr>
        <p:spPr>
          <a:xfrm>
            <a:off x="572412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Б</a:t>
            </a:r>
            <a:endParaRPr lang="ru-RU" b="1" dirty="0">
              <a:solidFill>
                <a:srgbClr val="002060"/>
              </a:solidFill>
            </a:endParaRPr>
          </a:p>
        </p:txBody>
      </p:sp>
      <p:sp>
        <p:nvSpPr>
          <p:cNvPr id="19" name="Прямоугольник 18"/>
          <p:cNvSpPr/>
          <p:nvPr/>
        </p:nvSpPr>
        <p:spPr>
          <a:xfrm>
            <a:off x="680424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a:t>
            </a:r>
            <a:endParaRPr lang="ru-RU" b="1" dirty="0">
              <a:solidFill>
                <a:srgbClr val="002060"/>
              </a:solidFill>
            </a:endParaRPr>
          </a:p>
        </p:txBody>
      </p:sp>
      <p:sp>
        <p:nvSpPr>
          <p:cNvPr id="20" name="Прямоугольник 19"/>
          <p:cNvSpPr/>
          <p:nvPr/>
        </p:nvSpPr>
        <p:spPr>
          <a:xfrm flipH="1">
            <a:off x="57241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Р</a:t>
            </a:r>
            <a:endParaRPr lang="ru-RU" b="1" dirty="0">
              <a:solidFill>
                <a:srgbClr val="002060"/>
              </a:solidFill>
            </a:endParaRPr>
          </a:p>
        </p:txBody>
      </p:sp>
      <p:sp>
        <p:nvSpPr>
          <p:cNvPr id="21" name="Прямоугольник 20"/>
          <p:cNvSpPr/>
          <p:nvPr/>
        </p:nvSpPr>
        <p:spPr>
          <a:xfrm>
            <a:off x="680424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22" name="Прямоугольник 21"/>
          <p:cNvSpPr/>
          <p:nvPr/>
        </p:nvSpPr>
        <p:spPr>
          <a:xfrm>
            <a:off x="320384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Л</a:t>
            </a:r>
            <a:endParaRPr lang="ru-RU" b="1" dirty="0">
              <a:solidFill>
                <a:srgbClr val="002060"/>
              </a:solidFill>
            </a:endParaRPr>
          </a:p>
        </p:txBody>
      </p:sp>
      <p:sp>
        <p:nvSpPr>
          <p:cNvPr id="23" name="Прямоугольник 22"/>
          <p:cNvSpPr/>
          <p:nvPr/>
        </p:nvSpPr>
        <p:spPr>
          <a:xfrm>
            <a:off x="572412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24" name="Прямоугольник 23"/>
          <p:cNvSpPr/>
          <p:nvPr/>
        </p:nvSpPr>
        <p:spPr>
          <a:xfrm>
            <a:off x="572412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25" name="Прямоугольник 24"/>
          <p:cNvSpPr/>
          <p:nvPr/>
        </p:nvSpPr>
        <p:spPr>
          <a:xfrm>
            <a:off x="57241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Т</a:t>
            </a:r>
            <a:endParaRPr lang="ru-RU" b="1" dirty="0">
              <a:solidFill>
                <a:srgbClr val="002060"/>
              </a:solidFill>
            </a:endParaRPr>
          </a:p>
        </p:txBody>
      </p:sp>
      <p:sp>
        <p:nvSpPr>
          <p:cNvPr id="26" name="Прямоугольник 25"/>
          <p:cNvSpPr/>
          <p:nvPr/>
        </p:nvSpPr>
        <p:spPr>
          <a:xfrm>
            <a:off x="6804248" y="18864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27" name="Прямоугольник 26"/>
          <p:cNvSpPr/>
          <p:nvPr/>
        </p:nvSpPr>
        <p:spPr>
          <a:xfrm>
            <a:off x="39239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28" name="Прямоугольник 27"/>
          <p:cNvSpPr/>
          <p:nvPr/>
        </p:nvSpPr>
        <p:spPr>
          <a:xfrm>
            <a:off x="392392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29" name="Прямоугольник 28"/>
          <p:cNvSpPr/>
          <p:nvPr/>
        </p:nvSpPr>
        <p:spPr>
          <a:xfrm>
            <a:off x="500404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Ж</a:t>
            </a:r>
            <a:endParaRPr lang="ru-RU" b="1" dirty="0">
              <a:solidFill>
                <a:srgbClr val="002060"/>
              </a:solidFill>
            </a:endParaRPr>
          </a:p>
        </p:txBody>
      </p:sp>
      <p:sp>
        <p:nvSpPr>
          <p:cNvPr id="30" name="Прямоугольник 29"/>
          <p:cNvSpPr/>
          <p:nvPr/>
        </p:nvSpPr>
        <p:spPr>
          <a:xfrm>
            <a:off x="28318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31" name="Прямоугольник 30"/>
          <p:cNvSpPr/>
          <p:nvPr/>
        </p:nvSpPr>
        <p:spPr>
          <a:xfrm>
            <a:off x="176368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32" name="Прямоугольник 31"/>
          <p:cNvSpPr/>
          <p:nvPr/>
        </p:nvSpPr>
        <p:spPr>
          <a:xfrm>
            <a:off x="500404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33" name="Прямоугольник 32"/>
          <p:cNvSpPr/>
          <p:nvPr/>
        </p:nvSpPr>
        <p:spPr>
          <a:xfrm>
            <a:off x="3930228" y="62068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34" name="Прямоугольник 33"/>
          <p:cNvSpPr/>
          <p:nvPr/>
        </p:nvSpPr>
        <p:spPr>
          <a:xfrm flipH="1">
            <a:off x="39239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35" name="Прямоугольник 34"/>
          <p:cNvSpPr/>
          <p:nvPr/>
        </p:nvSpPr>
        <p:spPr>
          <a:xfrm>
            <a:off x="39239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Ы</a:t>
            </a:r>
            <a:endParaRPr lang="ru-RU" b="1" dirty="0">
              <a:solidFill>
                <a:srgbClr val="002060"/>
              </a:solidFill>
            </a:endParaRPr>
          </a:p>
        </p:txBody>
      </p:sp>
      <p:sp>
        <p:nvSpPr>
          <p:cNvPr id="36" name="Прямоугольник 35"/>
          <p:cNvSpPr/>
          <p:nvPr/>
        </p:nvSpPr>
        <p:spPr>
          <a:xfrm>
            <a:off x="392392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37" name="Прямоугольник 36"/>
          <p:cNvSpPr/>
          <p:nvPr/>
        </p:nvSpPr>
        <p:spPr>
          <a:xfrm>
            <a:off x="50040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38" name="Прямоугольник 37"/>
          <p:cNvSpPr/>
          <p:nvPr/>
        </p:nvSpPr>
        <p:spPr>
          <a:xfrm>
            <a:off x="5004048" y="234888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39" name="Прямоугольник 38"/>
          <p:cNvSpPr/>
          <p:nvPr/>
        </p:nvSpPr>
        <p:spPr>
          <a:xfrm>
            <a:off x="500404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40" name="Прямоугольник 39"/>
          <p:cNvSpPr/>
          <p:nvPr/>
        </p:nvSpPr>
        <p:spPr>
          <a:xfrm>
            <a:off x="680424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41" name="Прямоугольник 40"/>
          <p:cNvSpPr/>
          <p:nvPr/>
        </p:nvSpPr>
        <p:spPr>
          <a:xfrm>
            <a:off x="320384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З</a:t>
            </a:r>
            <a:endParaRPr lang="ru-RU" b="1" dirty="0">
              <a:solidFill>
                <a:srgbClr val="002060"/>
              </a:solidFill>
            </a:endParaRPr>
          </a:p>
        </p:txBody>
      </p:sp>
      <p:sp>
        <p:nvSpPr>
          <p:cNvPr id="42" name="Прямоугольник 41"/>
          <p:cNvSpPr/>
          <p:nvPr/>
        </p:nvSpPr>
        <p:spPr>
          <a:xfrm>
            <a:off x="248376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Т</a:t>
            </a:r>
            <a:endParaRPr lang="ru-RU" b="1" dirty="0">
              <a:solidFill>
                <a:srgbClr val="002060"/>
              </a:solidFill>
            </a:endParaRPr>
          </a:p>
        </p:txBody>
      </p:sp>
      <p:sp>
        <p:nvSpPr>
          <p:cNvPr id="43" name="Прямоугольник 42"/>
          <p:cNvSpPr/>
          <p:nvPr/>
        </p:nvSpPr>
        <p:spPr>
          <a:xfrm>
            <a:off x="284380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a:t>
            </a:r>
            <a:endParaRPr lang="ru-RU" b="1" dirty="0">
              <a:solidFill>
                <a:srgbClr val="002060"/>
              </a:solidFill>
            </a:endParaRPr>
          </a:p>
        </p:txBody>
      </p:sp>
      <p:sp>
        <p:nvSpPr>
          <p:cNvPr id="44" name="Прямоугольник 43"/>
          <p:cNvSpPr/>
          <p:nvPr/>
        </p:nvSpPr>
        <p:spPr>
          <a:xfrm>
            <a:off x="428396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45" name="Прямоугольник 44"/>
          <p:cNvSpPr/>
          <p:nvPr/>
        </p:nvSpPr>
        <p:spPr>
          <a:xfrm>
            <a:off x="356388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Е</a:t>
            </a:r>
            <a:endParaRPr lang="ru-RU" b="1" dirty="0">
              <a:solidFill>
                <a:srgbClr val="002060"/>
              </a:solidFill>
            </a:endParaRPr>
          </a:p>
        </p:txBody>
      </p:sp>
      <p:sp>
        <p:nvSpPr>
          <p:cNvPr id="46" name="Прямоугольник 45"/>
          <p:cNvSpPr/>
          <p:nvPr/>
        </p:nvSpPr>
        <p:spPr>
          <a:xfrm>
            <a:off x="356388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47" name="Прямоугольник 46"/>
          <p:cNvSpPr/>
          <p:nvPr/>
        </p:nvSpPr>
        <p:spPr>
          <a:xfrm>
            <a:off x="2123728" y="148478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a:t>
            </a:r>
            <a:endParaRPr lang="ru-RU" b="1" dirty="0">
              <a:solidFill>
                <a:srgbClr val="002060"/>
              </a:solidFill>
            </a:endParaRPr>
          </a:p>
        </p:txBody>
      </p:sp>
      <p:sp>
        <p:nvSpPr>
          <p:cNvPr id="48" name="Прямоугольник 47"/>
          <p:cNvSpPr/>
          <p:nvPr/>
        </p:nvSpPr>
        <p:spPr>
          <a:xfrm>
            <a:off x="248376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П</a:t>
            </a:r>
            <a:endParaRPr lang="ru-RU" b="1" dirty="0">
              <a:solidFill>
                <a:srgbClr val="002060"/>
              </a:solidFill>
            </a:endParaRPr>
          </a:p>
        </p:txBody>
      </p:sp>
      <p:sp>
        <p:nvSpPr>
          <p:cNvPr id="49" name="Прямоугольник 48"/>
          <p:cNvSpPr/>
          <p:nvPr/>
        </p:nvSpPr>
        <p:spPr>
          <a:xfrm>
            <a:off x="212372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50" name="Прямоугольник 49"/>
          <p:cNvSpPr/>
          <p:nvPr/>
        </p:nvSpPr>
        <p:spPr>
          <a:xfrm>
            <a:off x="1763688" y="278092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51" name="Прямоугольник 50"/>
          <p:cNvSpPr/>
          <p:nvPr/>
        </p:nvSpPr>
        <p:spPr>
          <a:xfrm>
            <a:off x="2483768" y="450912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52" name="Прямоугольник 51"/>
          <p:cNvSpPr/>
          <p:nvPr/>
        </p:nvSpPr>
        <p:spPr>
          <a:xfrm>
            <a:off x="2483768" y="364502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53" name="Прямоугольник 52"/>
          <p:cNvSpPr/>
          <p:nvPr/>
        </p:nvSpPr>
        <p:spPr>
          <a:xfrm>
            <a:off x="248376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Т</a:t>
            </a:r>
            <a:endParaRPr lang="ru-RU" b="1" dirty="0">
              <a:solidFill>
                <a:srgbClr val="002060"/>
              </a:solidFill>
            </a:endParaRPr>
          </a:p>
        </p:txBody>
      </p:sp>
      <p:sp>
        <p:nvSpPr>
          <p:cNvPr id="54" name="Прямоугольник 53"/>
          <p:cNvSpPr/>
          <p:nvPr/>
        </p:nvSpPr>
        <p:spPr>
          <a:xfrm>
            <a:off x="71642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Я</a:t>
            </a:r>
            <a:endParaRPr lang="ru-RU" b="1" dirty="0">
              <a:solidFill>
                <a:srgbClr val="002060"/>
              </a:solidFill>
            </a:endParaRPr>
          </a:p>
        </p:txBody>
      </p:sp>
      <p:sp>
        <p:nvSpPr>
          <p:cNvPr id="55" name="Прямоугольник 54"/>
          <p:cNvSpPr/>
          <p:nvPr/>
        </p:nvSpPr>
        <p:spPr>
          <a:xfrm>
            <a:off x="24837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В</a:t>
            </a:r>
            <a:endParaRPr lang="ru-RU" b="1" dirty="0">
              <a:solidFill>
                <a:srgbClr val="002060"/>
              </a:solidFill>
            </a:endParaRPr>
          </a:p>
        </p:txBody>
      </p:sp>
      <p:sp>
        <p:nvSpPr>
          <p:cNvPr id="56" name="Прямоугольник 55"/>
          <p:cNvSpPr/>
          <p:nvPr/>
        </p:nvSpPr>
        <p:spPr>
          <a:xfrm>
            <a:off x="2483768" y="321297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Л</a:t>
            </a:r>
            <a:endParaRPr lang="ru-RU" b="1" dirty="0">
              <a:solidFill>
                <a:srgbClr val="002060"/>
              </a:solidFill>
            </a:endParaRPr>
          </a:p>
        </p:txBody>
      </p:sp>
      <p:sp>
        <p:nvSpPr>
          <p:cNvPr id="57" name="Прямоугольник 56"/>
          <p:cNvSpPr/>
          <p:nvPr/>
        </p:nvSpPr>
        <p:spPr>
          <a:xfrm>
            <a:off x="3957652"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С</a:t>
            </a:r>
            <a:endParaRPr lang="ru-RU" b="1" dirty="0">
              <a:solidFill>
                <a:srgbClr val="002060"/>
              </a:solidFill>
            </a:endParaRPr>
          </a:p>
        </p:txBody>
      </p:sp>
      <p:sp>
        <p:nvSpPr>
          <p:cNvPr id="58" name="Прямоугольник 57"/>
          <p:cNvSpPr/>
          <p:nvPr/>
        </p:nvSpPr>
        <p:spPr>
          <a:xfrm>
            <a:off x="608416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С</a:t>
            </a:r>
            <a:endParaRPr lang="ru-RU" b="1" dirty="0">
              <a:solidFill>
                <a:srgbClr val="002060"/>
              </a:solidFill>
            </a:endParaRPr>
          </a:p>
        </p:txBody>
      </p:sp>
      <p:sp>
        <p:nvSpPr>
          <p:cNvPr id="59" name="Прямоугольник 58"/>
          <p:cNvSpPr/>
          <p:nvPr/>
        </p:nvSpPr>
        <p:spPr>
          <a:xfrm>
            <a:off x="644420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60" name="Прямоугольник 59"/>
          <p:cNvSpPr/>
          <p:nvPr/>
        </p:nvSpPr>
        <p:spPr>
          <a:xfrm>
            <a:off x="53640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Е</a:t>
            </a:r>
            <a:endParaRPr lang="ru-RU" b="1" dirty="0">
              <a:solidFill>
                <a:srgbClr val="002060"/>
              </a:solidFill>
            </a:endParaRPr>
          </a:p>
        </p:txBody>
      </p:sp>
      <p:sp>
        <p:nvSpPr>
          <p:cNvPr id="61" name="Прямоугольник 60"/>
          <p:cNvSpPr/>
          <p:nvPr/>
        </p:nvSpPr>
        <p:spPr>
          <a:xfrm>
            <a:off x="5004048" y="40816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Л</a:t>
            </a:r>
            <a:endParaRPr lang="ru-RU" b="1" dirty="0">
              <a:solidFill>
                <a:srgbClr val="002060"/>
              </a:solidFill>
            </a:endParaRPr>
          </a:p>
        </p:txBody>
      </p:sp>
      <p:sp>
        <p:nvSpPr>
          <p:cNvPr id="62" name="Прямоугольник 61"/>
          <p:cNvSpPr/>
          <p:nvPr/>
        </p:nvSpPr>
        <p:spPr>
          <a:xfrm>
            <a:off x="4682864"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63" name="Прямоугольник 62"/>
          <p:cNvSpPr/>
          <p:nvPr/>
        </p:nvSpPr>
        <p:spPr>
          <a:xfrm>
            <a:off x="4337688" y="407707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М</a:t>
            </a:r>
            <a:endParaRPr lang="ru-RU" b="1" dirty="0">
              <a:solidFill>
                <a:srgbClr val="002060"/>
              </a:solidFill>
            </a:endParaRPr>
          </a:p>
        </p:txBody>
      </p:sp>
      <p:sp>
        <p:nvSpPr>
          <p:cNvPr id="64" name="Прямоугольник 63"/>
          <p:cNvSpPr/>
          <p:nvPr/>
        </p:nvSpPr>
        <p:spPr>
          <a:xfrm>
            <a:off x="6444208" y="4509120"/>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a:t>
            </a:r>
            <a:endParaRPr lang="ru-RU" b="1" dirty="0">
              <a:solidFill>
                <a:srgbClr val="002060"/>
              </a:solidFill>
            </a:endParaRPr>
          </a:p>
        </p:txBody>
      </p:sp>
      <p:sp>
        <p:nvSpPr>
          <p:cNvPr id="65" name="Прямоугольник 64"/>
          <p:cNvSpPr/>
          <p:nvPr/>
        </p:nvSpPr>
        <p:spPr>
          <a:xfrm>
            <a:off x="644420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Р</a:t>
            </a:r>
            <a:endParaRPr lang="ru-RU" b="1" dirty="0">
              <a:solidFill>
                <a:srgbClr val="002060"/>
              </a:solidFill>
            </a:endParaRPr>
          </a:p>
        </p:txBody>
      </p:sp>
      <p:sp>
        <p:nvSpPr>
          <p:cNvPr id="66" name="Прямоугольник 65"/>
          <p:cNvSpPr/>
          <p:nvPr/>
        </p:nvSpPr>
        <p:spPr>
          <a:xfrm>
            <a:off x="6444208" y="623731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67" name="Прямоугольник 66"/>
          <p:cNvSpPr/>
          <p:nvPr/>
        </p:nvSpPr>
        <p:spPr>
          <a:xfrm>
            <a:off x="6444208" y="5805264"/>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68" name="Прямоугольник 67"/>
          <p:cNvSpPr/>
          <p:nvPr/>
        </p:nvSpPr>
        <p:spPr>
          <a:xfrm>
            <a:off x="6444208" y="5373216"/>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69" name="Прямоугольник 68"/>
          <p:cNvSpPr/>
          <p:nvPr/>
        </p:nvSpPr>
        <p:spPr>
          <a:xfrm>
            <a:off x="7458521" y="1196460"/>
            <a:ext cx="367408" cy="369332"/>
          </a:xfrm>
          <a:prstGeom prst="rect">
            <a:avLst/>
          </a:prstGeom>
        </p:spPr>
        <p:txBody>
          <a:bodyPr wrap="none">
            <a:spAutoFit/>
          </a:bodyPr>
          <a:lstStyle/>
          <a:p>
            <a:pPr lvl="0" algn="ctr"/>
            <a:r>
              <a:rPr lang="ru-RU" dirty="0">
                <a:solidFill>
                  <a:prstClr val="white"/>
                </a:solidFill>
              </a:rPr>
              <a:t>Д</a:t>
            </a:r>
          </a:p>
        </p:txBody>
      </p:sp>
      <p:sp>
        <p:nvSpPr>
          <p:cNvPr id="70" name="Прямоугольник 69"/>
          <p:cNvSpPr/>
          <p:nvPr/>
        </p:nvSpPr>
        <p:spPr>
          <a:xfrm>
            <a:off x="680424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71" name="Прямоугольник 70"/>
          <p:cNvSpPr/>
          <p:nvPr/>
        </p:nvSpPr>
        <p:spPr>
          <a:xfrm>
            <a:off x="752432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72" name="Прямоугольник 71"/>
          <p:cNvSpPr/>
          <p:nvPr/>
        </p:nvSpPr>
        <p:spPr>
          <a:xfrm>
            <a:off x="572412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Б</a:t>
            </a:r>
            <a:endParaRPr lang="ru-RU" b="1" dirty="0">
              <a:solidFill>
                <a:srgbClr val="002060"/>
              </a:solidFill>
            </a:endParaRPr>
          </a:p>
        </p:txBody>
      </p:sp>
      <p:sp>
        <p:nvSpPr>
          <p:cNvPr id="73" name="Прямоугольник 72"/>
          <p:cNvSpPr/>
          <p:nvPr/>
        </p:nvSpPr>
        <p:spPr>
          <a:xfrm>
            <a:off x="60841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74" name="Прямоугольник 73"/>
          <p:cNvSpPr/>
          <p:nvPr/>
        </p:nvSpPr>
        <p:spPr>
          <a:xfrm>
            <a:off x="716428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Д</a:t>
            </a:r>
            <a:endParaRPr lang="ru-RU" b="1" dirty="0">
              <a:solidFill>
                <a:srgbClr val="002060"/>
              </a:solidFill>
            </a:endParaRPr>
          </a:p>
        </p:txBody>
      </p:sp>
      <p:sp>
        <p:nvSpPr>
          <p:cNvPr id="76" name="Прямоугольник 75"/>
          <p:cNvSpPr/>
          <p:nvPr/>
        </p:nvSpPr>
        <p:spPr>
          <a:xfrm>
            <a:off x="824440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О</a:t>
            </a:r>
            <a:endParaRPr lang="ru-RU" b="1" dirty="0">
              <a:solidFill>
                <a:srgbClr val="002060"/>
              </a:solidFill>
            </a:endParaRPr>
          </a:p>
        </p:txBody>
      </p:sp>
      <p:sp>
        <p:nvSpPr>
          <p:cNvPr id="77" name="Прямоугольник 76"/>
          <p:cNvSpPr/>
          <p:nvPr/>
        </p:nvSpPr>
        <p:spPr>
          <a:xfrm>
            <a:off x="7884368" y="4941168"/>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Н</a:t>
            </a:r>
            <a:endParaRPr lang="ru-RU" b="1" dirty="0">
              <a:solidFill>
                <a:srgbClr val="002060"/>
              </a:solidFill>
            </a:endParaRPr>
          </a:p>
        </p:txBody>
      </p:sp>
      <p:sp>
        <p:nvSpPr>
          <p:cNvPr id="78" name="Семиугольник 77"/>
          <p:cNvSpPr/>
          <p:nvPr/>
        </p:nvSpPr>
        <p:spPr>
          <a:xfrm>
            <a:off x="3491880" y="105273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a:t>1</a:t>
            </a:r>
          </a:p>
        </p:txBody>
      </p:sp>
      <p:sp>
        <p:nvSpPr>
          <p:cNvPr id="81" name="Семиугольник 80"/>
          <p:cNvSpPr/>
          <p:nvPr/>
        </p:nvSpPr>
        <p:spPr>
          <a:xfrm>
            <a:off x="1331640" y="1556792"/>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2</a:t>
            </a:r>
            <a:endParaRPr lang="ru-RU" dirty="0"/>
          </a:p>
        </p:txBody>
      </p:sp>
      <p:sp>
        <p:nvSpPr>
          <p:cNvPr id="82" name="Семиугольник 81"/>
          <p:cNvSpPr/>
          <p:nvPr/>
        </p:nvSpPr>
        <p:spPr>
          <a:xfrm>
            <a:off x="5364088" y="1844824"/>
            <a:ext cx="360040" cy="432048"/>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solidFill>
                  <a:schemeClr val="tx1">
                    <a:lumMod val="95000"/>
                    <a:lumOff val="5000"/>
                  </a:schemeClr>
                </a:solidFill>
              </a:rPr>
              <a:t>3</a:t>
            </a:r>
            <a:endParaRPr lang="ru-RU" dirty="0">
              <a:solidFill>
                <a:schemeClr val="tx1">
                  <a:lumMod val="95000"/>
                  <a:lumOff val="5000"/>
                </a:schemeClr>
              </a:solidFill>
            </a:endParaRPr>
          </a:p>
        </p:txBody>
      </p:sp>
      <p:sp>
        <p:nvSpPr>
          <p:cNvPr id="83" name="Семиугольник 82"/>
          <p:cNvSpPr/>
          <p:nvPr/>
        </p:nvSpPr>
        <p:spPr>
          <a:xfrm>
            <a:off x="1403648" y="285293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4</a:t>
            </a:r>
            <a:endParaRPr lang="ru-RU" dirty="0"/>
          </a:p>
        </p:txBody>
      </p:sp>
      <p:sp>
        <p:nvSpPr>
          <p:cNvPr id="84" name="Семиугольник 83"/>
          <p:cNvSpPr/>
          <p:nvPr/>
        </p:nvSpPr>
        <p:spPr>
          <a:xfrm>
            <a:off x="3563888" y="4077072"/>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5</a:t>
            </a:r>
            <a:endParaRPr lang="ru-RU" dirty="0"/>
          </a:p>
        </p:txBody>
      </p:sp>
      <p:sp>
        <p:nvSpPr>
          <p:cNvPr id="85" name="Семиугольник 84"/>
          <p:cNvSpPr/>
          <p:nvPr/>
        </p:nvSpPr>
        <p:spPr>
          <a:xfrm>
            <a:off x="3923928" y="260648"/>
            <a:ext cx="360040" cy="332656"/>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1</a:t>
            </a:r>
            <a:endParaRPr lang="ru-RU" dirty="0"/>
          </a:p>
        </p:txBody>
      </p:sp>
      <p:sp>
        <p:nvSpPr>
          <p:cNvPr id="86" name="Семиугольник 85"/>
          <p:cNvSpPr/>
          <p:nvPr/>
        </p:nvSpPr>
        <p:spPr>
          <a:xfrm>
            <a:off x="5004048" y="548680"/>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2</a:t>
            </a:r>
            <a:endParaRPr lang="ru-RU" dirty="0"/>
          </a:p>
        </p:txBody>
      </p:sp>
      <p:sp>
        <p:nvSpPr>
          <p:cNvPr id="87" name="Семиугольник 86"/>
          <p:cNvSpPr/>
          <p:nvPr/>
        </p:nvSpPr>
        <p:spPr>
          <a:xfrm>
            <a:off x="5724128" y="260648"/>
            <a:ext cx="360040" cy="288032"/>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3</a:t>
            </a:r>
            <a:endParaRPr lang="ru-RU" dirty="0"/>
          </a:p>
        </p:txBody>
      </p:sp>
      <p:sp>
        <p:nvSpPr>
          <p:cNvPr id="88" name="Семиугольник 87"/>
          <p:cNvSpPr/>
          <p:nvPr/>
        </p:nvSpPr>
        <p:spPr>
          <a:xfrm>
            <a:off x="6372200" y="260648"/>
            <a:ext cx="360040" cy="404664"/>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4</a:t>
            </a:r>
            <a:endParaRPr lang="ru-RU" dirty="0"/>
          </a:p>
        </p:txBody>
      </p:sp>
      <p:sp>
        <p:nvSpPr>
          <p:cNvPr id="90" name="Семиугольник 89"/>
          <p:cNvSpPr/>
          <p:nvPr/>
        </p:nvSpPr>
        <p:spPr>
          <a:xfrm>
            <a:off x="2483768" y="2348880"/>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5</a:t>
            </a:r>
            <a:endParaRPr lang="ru-RU" dirty="0"/>
          </a:p>
        </p:txBody>
      </p:sp>
      <p:sp>
        <p:nvSpPr>
          <p:cNvPr id="91" name="Прямоугольник 90"/>
          <p:cNvSpPr/>
          <p:nvPr/>
        </p:nvSpPr>
        <p:spPr>
          <a:xfrm>
            <a:off x="788436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И</a:t>
            </a:r>
            <a:endParaRPr lang="ru-RU" b="1" dirty="0">
              <a:solidFill>
                <a:srgbClr val="002060"/>
              </a:solidFill>
            </a:endParaRPr>
          </a:p>
        </p:txBody>
      </p:sp>
      <p:sp>
        <p:nvSpPr>
          <p:cNvPr id="93" name="Прямоугольник 92"/>
          <p:cNvSpPr/>
          <p:nvPr/>
        </p:nvSpPr>
        <p:spPr>
          <a:xfrm>
            <a:off x="644420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Е</a:t>
            </a:r>
            <a:endParaRPr lang="ru-RU" b="1" dirty="0">
              <a:solidFill>
                <a:srgbClr val="002060"/>
              </a:solidFill>
            </a:endParaRPr>
          </a:p>
        </p:txBody>
      </p:sp>
      <p:sp>
        <p:nvSpPr>
          <p:cNvPr id="94" name="Прямоугольник 93"/>
          <p:cNvSpPr/>
          <p:nvPr/>
        </p:nvSpPr>
        <p:spPr>
          <a:xfrm>
            <a:off x="608416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А</a:t>
            </a:r>
            <a:endParaRPr lang="ru-RU" b="1" dirty="0">
              <a:solidFill>
                <a:srgbClr val="002060"/>
              </a:solidFill>
            </a:endParaRPr>
          </a:p>
        </p:txBody>
      </p:sp>
      <p:sp>
        <p:nvSpPr>
          <p:cNvPr id="95" name="Прямоугольник 94"/>
          <p:cNvSpPr/>
          <p:nvPr/>
        </p:nvSpPr>
        <p:spPr>
          <a:xfrm>
            <a:off x="716428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С</a:t>
            </a:r>
            <a:endParaRPr lang="ru-RU" b="1" dirty="0">
              <a:solidFill>
                <a:srgbClr val="002060"/>
              </a:solidFill>
            </a:endParaRPr>
          </a:p>
        </p:txBody>
      </p:sp>
      <p:sp>
        <p:nvSpPr>
          <p:cNvPr id="96" name="Прямоугольник 95"/>
          <p:cNvSpPr/>
          <p:nvPr/>
        </p:nvSpPr>
        <p:spPr>
          <a:xfrm>
            <a:off x="824440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Й</a:t>
            </a:r>
            <a:endParaRPr lang="ru-RU" b="1" dirty="0">
              <a:solidFill>
                <a:srgbClr val="002060"/>
              </a:solidFill>
            </a:endParaRPr>
          </a:p>
        </p:txBody>
      </p:sp>
      <p:sp>
        <p:nvSpPr>
          <p:cNvPr id="98" name="Прямоугольник 97"/>
          <p:cNvSpPr/>
          <p:nvPr/>
        </p:nvSpPr>
        <p:spPr>
          <a:xfrm>
            <a:off x="7524328" y="1916832"/>
            <a:ext cx="360040"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К</a:t>
            </a:r>
            <a:endParaRPr lang="ru-RU" b="1" dirty="0">
              <a:solidFill>
                <a:srgbClr val="002060"/>
              </a:solidFill>
            </a:endParaRPr>
          </a:p>
        </p:txBody>
      </p:sp>
      <p:sp>
        <p:nvSpPr>
          <p:cNvPr id="121" name="Семиугольник 120"/>
          <p:cNvSpPr/>
          <p:nvPr/>
        </p:nvSpPr>
        <p:spPr>
          <a:xfrm>
            <a:off x="5292080" y="4941168"/>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6</a:t>
            </a:r>
            <a:endParaRPr lang="ru-RU" dirty="0"/>
          </a:p>
        </p:txBody>
      </p:sp>
      <p:sp>
        <p:nvSpPr>
          <p:cNvPr id="123" name="Семиугольник 122"/>
          <p:cNvSpPr/>
          <p:nvPr/>
        </p:nvSpPr>
        <p:spPr>
          <a:xfrm>
            <a:off x="6516216" y="3573016"/>
            <a:ext cx="360040" cy="360040"/>
          </a:xfrm>
          <a:prstGeom prst="heptagon">
            <a:avLst/>
          </a:prstGeom>
        </p:spPr>
        <p:style>
          <a:lnRef idx="2">
            <a:schemeClr val="dk1"/>
          </a:lnRef>
          <a:fillRef idx="1">
            <a:schemeClr val="lt1"/>
          </a:fillRef>
          <a:effectRef idx="0">
            <a:schemeClr val="dk1"/>
          </a:effectRef>
          <a:fontRef idx="minor">
            <a:schemeClr val="dk1"/>
          </a:fontRef>
        </p:style>
        <p:txBody>
          <a:bodyPr rtlCol="0" anchor="ctr"/>
          <a:lstStyle/>
          <a:p>
            <a:pPr algn="ctr"/>
            <a:r>
              <a:rPr lang="ru-RU" dirty="0" smtClean="0"/>
              <a:t>6</a:t>
            </a:r>
            <a:endParaRPr lang="ru-RU" dirty="0"/>
          </a:p>
        </p:txBody>
      </p:sp>
      <p:sp>
        <p:nvSpPr>
          <p:cNvPr id="97" name="Прямоугольник 96"/>
          <p:cNvSpPr/>
          <p:nvPr/>
        </p:nvSpPr>
        <p:spPr>
          <a:xfrm>
            <a:off x="0" y="5589240"/>
            <a:ext cx="6169894" cy="954107"/>
          </a:xfrm>
          <a:prstGeom prst="rect">
            <a:avLst/>
          </a:prstGeom>
          <a:noFill/>
        </p:spPr>
        <p:txBody>
          <a:bodyPr wrap="none" lIns="91440" tIns="45720" rIns="91440" bIns="45720">
            <a:spAutoFit/>
          </a:bodyPr>
          <a:lstStyle/>
          <a:p>
            <a:pPr algn="ctr"/>
            <a:r>
              <a:rPr lang="ru-RU"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Русский царь, при котором произошло</a:t>
            </a:r>
          </a:p>
          <a:p>
            <a:pPr algn="ctr"/>
            <a:r>
              <a:rPr lang="ru-RU" sz="28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французское нашествие</a:t>
            </a:r>
            <a:endParaRPr lang="ru-RU"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9" name="Прямоугольник 98"/>
          <p:cNvSpPr/>
          <p:nvPr/>
        </p:nvSpPr>
        <p:spPr>
          <a:xfrm>
            <a:off x="0" y="5473005"/>
            <a:ext cx="6595075" cy="1384995"/>
          </a:xfrm>
          <a:prstGeom prst="rect">
            <a:avLst/>
          </a:prstGeom>
          <a:noFill/>
        </p:spPr>
        <p:txBody>
          <a:bodyPr wrap="none" lIns="91440" tIns="45720" rIns="91440" bIns="45720">
            <a:spAutoFit/>
          </a:bodyPr>
          <a:lstStyle/>
          <a:p>
            <a:pPr algn="ctr"/>
            <a:r>
              <a:rPr lang="ru-RU" sz="2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Русский полководец, фельдмаршал,</a:t>
            </a:r>
          </a:p>
          <a:p>
            <a:pPr algn="ctr"/>
            <a:r>
              <a:rPr lang="ru-RU"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Главнокомандующий русской армией во </a:t>
            </a:r>
          </a:p>
          <a:p>
            <a:pPr algn="ctr"/>
            <a:r>
              <a:rPr lang="ru-RU" sz="2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время войны 1812</a:t>
            </a:r>
            <a:endParaRPr lang="ru-RU" sz="28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00" name="Прямоугольник 99"/>
          <p:cNvSpPr/>
          <p:nvPr/>
        </p:nvSpPr>
        <p:spPr>
          <a:xfrm>
            <a:off x="0" y="5473005"/>
            <a:ext cx="7483011" cy="1384995"/>
          </a:xfrm>
          <a:prstGeom prst="rect">
            <a:avLst/>
          </a:prstGeom>
          <a:noFill/>
        </p:spPr>
        <p:txBody>
          <a:bodyPr wrap="none" lIns="91440" tIns="45720" rIns="91440" bIns="45720">
            <a:spAutoFit/>
          </a:bodyPr>
          <a:lstStyle/>
          <a:p>
            <a:pPr algn="ctr"/>
            <a:r>
              <a:rPr lang="ru-RU" sz="2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Генерал от кавалерии, по имени которого</a:t>
            </a:r>
          </a:p>
          <a:p>
            <a:pPr algn="ctr"/>
            <a:r>
              <a:rPr lang="ru-RU" sz="2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б</a:t>
            </a:r>
            <a:r>
              <a:rPr lang="ru-RU"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ыла названа батарея во время бородинского</a:t>
            </a:r>
          </a:p>
          <a:p>
            <a:pPr algn="ctr"/>
            <a:r>
              <a:rPr lang="ru-RU" sz="28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сражения</a:t>
            </a:r>
            <a:r>
              <a:rPr lang="ru-RU" sz="28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 </a:t>
            </a:r>
            <a:endParaRPr lang="ru-RU" sz="28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01" name="Прямоугольник 100"/>
          <p:cNvSpPr/>
          <p:nvPr/>
        </p:nvSpPr>
        <p:spPr>
          <a:xfrm>
            <a:off x="0" y="5657671"/>
            <a:ext cx="5632183" cy="1200329"/>
          </a:xfrm>
          <a:prstGeom prst="rect">
            <a:avLst/>
          </a:prstGeom>
          <a:noFill/>
        </p:spPr>
        <p:txBody>
          <a:bodyPr wrap="none" lIns="91440" tIns="45720" rIns="91440" bIns="45720">
            <a:spAutoFit/>
          </a:bodyPr>
          <a:lstStyle/>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Французский полководец, командующий</a:t>
            </a:r>
          </a:p>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французской армией во время</a:t>
            </a:r>
          </a:p>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Отечественной войны 1812г</a:t>
            </a:r>
            <a:endParaRPr lang="ru-RU" sz="2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02" name="Прямоугольник 101"/>
          <p:cNvSpPr/>
          <p:nvPr/>
        </p:nvSpPr>
        <p:spPr>
          <a:xfrm>
            <a:off x="0" y="0"/>
            <a:ext cx="4092274" cy="830997"/>
          </a:xfrm>
          <a:prstGeom prst="rect">
            <a:avLst/>
          </a:prstGeom>
          <a:noFill/>
        </p:spPr>
        <p:txBody>
          <a:bodyPr wrap="none" lIns="91440" tIns="45720" rIns="91440" bIns="45720">
            <a:spAutoFit/>
          </a:bodyPr>
          <a:lstStyle/>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Дорога, по которой отступали</a:t>
            </a:r>
          </a:p>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о</a:t>
            </a:r>
            <a:r>
              <a:rPr lang="ru-RU" sz="2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статки французской армии</a:t>
            </a:r>
            <a:endParaRPr lang="ru-RU" sz="2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03" name="Прямоугольник 102"/>
          <p:cNvSpPr/>
          <p:nvPr/>
        </p:nvSpPr>
        <p:spPr>
          <a:xfrm>
            <a:off x="0" y="0"/>
            <a:ext cx="5191741" cy="830997"/>
          </a:xfrm>
          <a:prstGeom prst="rect">
            <a:avLst/>
          </a:prstGeom>
          <a:noFill/>
        </p:spPr>
        <p:txBody>
          <a:bodyPr wrap="none" lIns="91440" tIns="45720" rIns="91440" bIns="45720">
            <a:spAutoFit/>
          </a:bodyPr>
          <a:lstStyle/>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Село, близ которого 26 августа 1812г</a:t>
            </a:r>
          </a:p>
          <a:p>
            <a:pPr algn="ctr"/>
            <a:r>
              <a:rPr lang="ru-RU" sz="2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п</a:t>
            </a:r>
            <a:r>
              <a:rPr lang="ru-RU" sz="2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роизошло генеральное сражения </a:t>
            </a:r>
            <a:endParaRPr lang="ru-RU" sz="2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extLst>
      <p:ext uri="{BB962C8B-B14F-4D97-AF65-F5344CB8AC3E}">
        <p14:creationId xmlns:p14="http://schemas.microsoft.com/office/powerpoint/2010/main" val="1568970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decel="50000" fill="hold">
                                          <p:stCondLst>
                                            <p:cond delay="0"/>
                                          </p:stCondLst>
                                        </p:cTn>
                                        <p:tgtEl>
                                          <p:spTgt spid="97"/>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7"/>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7"/>
                                        </p:tgtEl>
                                        <p:attrNameLst>
                                          <p:attrName>ppt_w</p:attrName>
                                        </p:attrNameLst>
                                      </p:cBhvr>
                                      <p:tavLst>
                                        <p:tav tm="0">
                                          <p:val>
                                            <p:strVal val="#ppt_w*.05"/>
                                          </p:val>
                                        </p:tav>
                                        <p:tav tm="100000">
                                          <p:val>
                                            <p:strVal val="#ppt_w"/>
                                          </p:val>
                                        </p:tav>
                                      </p:tavLst>
                                    </p:anim>
                                    <p:anim calcmode="lin" valueType="num">
                                      <p:cBhvr>
                                        <p:cTn id="10" dur="1000" fill="hold"/>
                                        <p:tgtEl>
                                          <p:spTgt spid="97"/>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7"/>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7"/>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7"/>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7"/>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5">
                                            <p:txEl>
                                              <p:pRg st="0" end="0"/>
                                            </p:txEl>
                                          </p:spTgt>
                                        </p:tgtEl>
                                      </p:cBhvr>
                                    </p:animEffect>
                                  </p:childTnLst>
                                </p:cTn>
                              </p:par>
                            </p:childTnLst>
                          </p:cTn>
                        </p:par>
                        <p:par>
                          <p:cTn id="27" fill="hold">
                            <p:stCondLst>
                              <p:cond delay="1000"/>
                            </p:stCondLst>
                            <p:childTnLst>
                              <p:par>
                                <p:cTn id="28" presetID="25" presetClass="entr" presetSubtype="0" fill="hold" nodeType="after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 calcmode="lin" valueType="num">
                                      <p:cBhvr>
                                        <p:cTn id="30" dur="500" decel="50000" fill="hold">
                                          <p:stCondLst>
                                            <p:cond delay="0"/>
                                          </p:stCondLst>
                                        </p:cTn>
                                        <p:tgtEl>
                                          <p:spTgt spid="9">
                                            <p:txEl>
                                              <p:pRg st="0" end="0"/>
                                            </p:txEl>
                                          </p:spTgt>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9">
                                            <p:txEl>
                                              <p:pRg st="0" end="0"/>
                                            </p:txEl>
                                          </p:spTgt>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9">
                                            <p:txEl>
                                              <p:pRg st="0" end="0"/>
                                            </p:txEl>
                                          </p:spTgt>
                                        </p:tgtEl>
                                        <p:attrNameLst>
                                          <p:attrName>ppt_w</p:attrName>
                                        </p:attrNameLst>
                                      </p:cBhvr>
                                      <p:tavLst>
                                        <p:tav tm="0">
                                          <p:val>
                                            <p:strVal val="#ppt_w*.05"/>
                                          </p:val>
                                        </p:tav>
                                        <p:tav tm="100000">
                                          <p:val>
                                            <p:strVal val="#ppt_w"/>
                                          </p:val>
                                        </p:tav>
                                      </p:tavLst>
                                    </p:anim>
                                    <p:anim calcmode="lin" valueType="num">
                                      <p:cBhvr>
                                        <p:cTn id="33" dur="10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9">
                                            <p:txEl>
                                              <p:pRg st="0" end="0"/>
                                            </p:txEl>
                                          </p:spTgt>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9">
                                            <p:txEl>
                                              <p:pRg st="0" end="0"/>
                                            </p:txEl>
                                          </p:spTgt>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9">
                                            <p:txEl>
                                              <p:pRg st="0" end="0"/>
                                            </p:txEl>
                                          </p:spTgt>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9">
                                            <p:txEl>
                                              <p:pRg st="0" end="0"/>
                                            </p:txEl>
                                          </p:spTgt>
                                        </p:tgtEl>
                                      </p:cBhvr>
                                    </p:animEffect>
                                  </p:childTnLst>
                                </p:cTn>
                              </p:par>
                            </p:childTnLst>
                          </p:cTn>
                        </p:par>
                        <p:par>
                          <p:cTn id="38" fill="hold">
                            <p:stCondLst>
                              <p:cond delay="2000"/>
                            </p:stCondLst>
                            <p:childTnLst>
                              <p:par>
                                <p:cTn id="39" presetID="25" presetClass="entr" presetSubtype="0" fill="hold" nodeType="afterEffect">
                                  <p:stCondLst>
                                    <p:cond delay="0"/>
                                  </p:stCondLst>
                                  <p:childTnLst>
                                    <p:set>
                                      <p:cBhvr>
                                        <p:cTn id="40" dur="1" fill="hold">
                                          <p:stCondLst>
                                            <p:cond delay="0"/>
                                          </p:stCondLst>
                                        </p:cTn>
                                        <p:tgtEl>
                                          <p:spTgt spid="12">
                                            <p:txEl>
                                              <p:pRg st="0" end="0"/>
                                            </p:txEl>
                                          </p:spTgt>
                                        </p:tgtEl>
                                        <p:attrNameLst>
                                          <p:attrName>style.visibility</p:attrName>
                                        </p:attrNameLst>
                                      </p:cBhvr>
                                      <p:to>
                                        <p:strVal val="visible"/>
                                      </p:to>
                                    </p:set>
                                    <p:anim calcmode="lin" valueType="num">
                                      <p:cBhvr>
                                        <p:cTn id="41" dur="500" decel="50000" fill="hold">
                                          <p:stCondLst>
                                            <p:cond delay="0"/>
                                          </p:stCondLst>
                                        </p:cTn>
                                        <p:tgtEl>
                                          <p:spTgt spid="12">
                                            <p:txEl>
                                              <p:pRg st="0" end="0"/>
                                            </p:txEl>
                                          </p:spTgt>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2">
                                            <p:txEl>
                                              <p:pRg st="0" end="0"/>
                                            </p:txEl>
                                          </p:spTgt>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2">
                                            <p:txEl>
                                              <p:pRg st="0" end="0"/>
                                            </p:txEl>
                                          </p:spTgt>
                                        </p:tgtEl>
                                        <p:attrNameLst>
                                          <p:attrName>ppt_w</p:attrName>
                                        </p:attrNameLst>
                                      </p:cBhvr>
                                      <p:tavLst>
                                        <p:tav tm="0">
                                          <p:val>
                                            <p:strVal val="#ppt_w*.05"/>
                                          </p:val>
                                        </p:tav>
                                        <p:tav tm="100000">
                                          <p:val>
                                            <p:strVal val="#ppt_w"/>
                                          </p:val>
                                        </p:tav>
                                      </p:tavLst>
                                    </p:anim>
                                    <p:anim calcmode="lin" valueType="num">
                                      <p:cBhvr>
                                        <p:cTn id="44" dur="1000" fill="hold"/>
                                        <p:tgtEl>
                                          <p:spTgt spid="12">
                                            <p:txEl>
                                              <p:pRg st="0" end="0"/>
                                            </p:txEl>
                                          </p:spTgt>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2">
                                            <p:txEl>
                                              <p:pRg st="0" end="0"/>
                                            </p:txEl>
                                          </p:spTgt>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2">
                                            <p:txEl>
                                              <p:pRg st="0" end="0"/>
                                            </p:txEl>
                                          </p:spTgt>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2">
                                            <p:txEl>
                                              <p:pRg st="0" end="0"/>
                                            </p:txEl>
                                          </p:spTgt>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2">
                                            <p:txEl>
                                              <p:pRg st="0" end="0"/>
                                            </p:txEl>
                                          </p:spTgt>
                                        </p:tgtEl>
                                      </p:cBhvr>
                                    </p:animEffect>
                                  </p:childTnLst>
                                </p:cTn>
                              </p:par>
                            </p:childTnLst>
                          </p:cTn>
                        </p:par>
                        <p:par>
                          <p:cTn id="49" fill="hold">
                            <p:stCondLst>
                              <p:cond delay="3000"/>
                            </p:stCondLst>
                            <p:childTnLst>
                              <p:par>
                                <p:cTn id="50" presetID="25" presetClass="entr" presetSubtype="0" fill="hold" nodeType="afterEffect">
                                  <p:stCondLst>
                                    <p:cond delay="0"/>
                                  </p:stCondLst>
                                  <p:childTnLst>
                                    <p:set>
                                      <p:cBhvr>
                                        <p:cTn id="51" dur="1" fill="hold">
                                          <p:stCondLst>
                                            <p:cond delay="0"/>
                                          </p:stCondLst>
                                        </p:cTn>
                                        <p:tgtEl>
                                          <p:spTgt spid="7">
                                            <p:txEl>
                                              <p:pRg st="0" end="0"/>
                                            </p:txEl>
                                          </p:spTgt>
                                        </p:tgtEl>
                                        <p:attrNameLst>
                                          <p:attrName>style.visibility</p:attrName>
                                        </p:attrNameLst>
                                      </p:cBhvr>
                                      <p:to>
                                        <p:strVal val="visible"/>
                                      </p:to>
                                    </p:set>
                                    <p:anim calcmode="lin" valueType="num">
                                      <p:cBhvr>
                                        <p:cTn id="52" dur="500" decel="50000" fill="hold">
                                          <p:stCondLst>
                                            <p:cond delay="0"/>
                                          </p:stCondLst>
                                        </p:cTn>
                                        <p:tgtEl>
                                          <p:spTgt spid="7">
                                            <p:txEl>
                                              <p:pRg st="0" end="0"/>
                                            </p:txEl>
                                          </p:spTgt>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7">
                                            <p:txEl>
                                              <p:pRg st="0" end="0"/>
                                            </p:txEl>
                                          </p:spTgt>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7">
                                            <p:txEl>
                                              <p:pRg st="0" end="0"/>
                                            </p:txEl>
                                          </p:spTgt>
                                        </p:tgtEl>
                                        <p:attrNameLst>
                                          <p:attrName>ppt_w</p:attrName>
                                        </p:attrNameLst>
                                      </p:cBhvr>
                                      <p:tavLst>
                                        <p:tav tm="0">
                                          <p:val>
                                            <p:strVal val="#ppt_w*.05"/>
                                          </p:val>
                                        </p:tav>
                                        <p:tav tm="100000">
                                          <p:val>
                                            <p:strVal val="#ppt_w"/>
                                          </p:val>
                                        </p:tav>
                                      </p:tavLst>
                                    </p:anim>
                                    <p:anim calcmode="lin" valueType="num">
                                      <p:cBhvr>
                                        <p:cTn id="55" dur="1000" fill="hold"/>
                                        <p:tgtEl>
                                          <p:spTgt spid="7">
                                            <p:txEl>
                                              <p:pRg st="0" end="0"/>
                                            </p:txEl>
                                          </p:spTgt>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7">
                                            <p:txEl>
                                              <p:pRg st="0" end="0"/>
                                            </p:txEl>
                                          </p:spTgt>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7">
                                            <p:txEl>
                                              <p:pRg st="0" end="0"/>
                                            </p:txEl>
                                          </p:spTgt>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7">
                                            <p:txEl>
                                              <p:pRg st="0" end="0"/>
                                            </p:txEl>
                                          </p:spTgt>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7">
                                            <p:txEl>
                                              <p:pRg st="0" end="0"/>
                                            </p:txEl>
                                          </p:spTgt>
                                        </p:tgtEl>
                                      </p:cBhvr>
                                    </p:animEffect>
                                  </p:childTnLst>
                                </p:cTn>
                              </p:par>
                            </p:childTnLst>
                          </p:cTn>
                        </p:par>
                        <p:par>
                          <p:cTn id="60" fill="hold">
                            <p:stCondLst>
                              <p:cond delay="4000"/>
                            </p:stCondLst>
                            <p:childTnLst>
                              <p:par>
                                <p:cTn id="61" presetID="25" presetClass="entr" presetSubtype="0" fill="hold" nodeType="afterEffect">
                                  <p:stCondLst>
                                    <p:cond delay="0"/>
                                  </p:stCondLst>
                                  <p:childTnLst>
                                    <p:set>
                                      <p:cBhvr>
                                        <p:cTn id="62" dur="1" fill="hold">
                                          <p:stCondLst>
                                            <p:cond delay="0"/>
                                          </p:stCondLst>
                                        </p:cTn>
                                        <p:tgtEl>
                                          <p:spTgt spid="6">
                                            <p:txEl>
                                              <p:pRg st="0" end="0"/>
                                            </p:txEl>
                                          </p:spTgt>
                                        </p:tgtEl>
                                        <p:attrNameLst>
                                          <p:attrName>style.visibility</p:attrName>
                                        </p:attrNameLst>
                                      </p:cBhvr>
                                      <p:to>
                                        <p:strVal val="visible"/>
                                      </p:to>
                                    </p:set>
                                    <p:anim calcmode="lin" valueType="num">
                                      <p:cBhvr>
                                        <p:cTn id="63" dur="500" decel="50000" fill="hold">
                                          <p:stCondLst>
                                            <p:cond delay="0"/>
                                          </p:stCondLst>
                                        </p:cTn>
                                        <p:tgtEl>
                                          <p:spTgt spid="6">
                                            <p:txEl>
                                              <p:pRg st="0" end="0"/>
                                            </p:txEl>
                                          </p:spTgt>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6">
                                            <p:txEl>
                                              <p:pRg st="0" end="0"/>
                                            </p:txEl>
                                          </p:spTgt>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6">
                                            <p:txEl>
                                              <p:pRg st="0" end="0"/>
                                            </p:txEl>
                                          </p:spTgt>
                                        </p:tgtEl>
                                        <p:attrNameLst>
                                          <p:attrName>ppt_w</p:attrName>
                                        </p:attrNameLst>
                                      </p:cBhvr>
                                      <p:tavLst>
                                        <p:tav tm="0">
                                          <p:val>
                                            <p:strVal val="#ppt_w*.05"/>
                                          </p:val>
                                        </p:tav>
                                        <p:tav tm="100000">
                                          <p:val>
                                            <p:strVal val="#ppt_w"/>
                                          </p:val>
                                        </p:tav>
                                      </p:tavLst>
                                    </p:anim>
                                    <p:anim calcmode="lin" valueType="num">
                                      <p:cBhvr>
                                        <p:cTn id="66" dur="1000" fill="hold"/>
                                        <p:tgtEl>
                                          <p:spTgt spid="6">
                                            <p:txEl>
                                              <p:pRg st="0" end="0"/>
                                            </p:txEl>
                                          </p:spTgt>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6">
                                            <p:txEl>
                                              <p:pRg st="0" end="0"/>
                                            </p:txEl>
                                          </p:spTgt>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6">
                                            <p:txEl>
                                              <p:pRg st="0" end="0"/>
                                            </p:txEl>
                                          </p:spTgt>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6">
                                            <p:txEl>
                                              <p:pRg st="0" end="0"/>
                                            </p:txEl>
                                          </p:spTgt>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6">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xit" presetSubtype="4" fill="hold" grpId="1" nodeType="clickEffect">
                                  <p:stCondLst>
                                    <p:cond delay="0"/>
                                  </p:stCondLst>
                                  <p:childTnLst>
                                    <p:anim calcmode="lin" valueType="num">
                                      <p:cBhvr additive="base">
                                        <p:cTn id="74" dur="500"/>
                                        <p:tgtEl>
                                          <p:spTgt spid="97"/>
                                        </p:tgtEl>
                                        <p:attrNameLst>
                                          <p:attrName>ppt_x</p:attrName>
                                        </p:attrNameLst>
                                      </p:cBhvr>
                                      <p:tavLst>
                                        <p:tav tm="0">
                                          <p:val>
                                            <p:strVal val="ppt_x"/>
                                          </p:val>
                                        </p:tav>
                                        <p:tav tm="100000">
                                          <p:val>
                                            <p:strVal val="ppt_x"/>
                                          </p:val>
                                        </p:tav>
                                      </p:tavLst>
                                    </p:anim>
                                    <p:anim calcmode="lin" valueType="num">
                                      <p:cBhvr additive="base">
                                        <p:cTn id="75" dur="500"/>
                                        <p:tgtEl>
                                          <p:spTgt spid="97"/>
                                        </p:tgtEl>
                                        <p:attrNameLst>
                                          <p:attrName>ppt_y</p:attrName>
                                        </p:attrNameLst>
                                      </p:cBhvr>
                                      <p:tavLst>
                                        <p:tav tm="0">
                                          <p:val>
                                            <p:strVal val="ppt_y"/>
                                          </p:val>
                                        </p:tav>
                                        <p:tav tm="100000">
                                          <p:val>
                                            <p:strVal val="1+ppt_h/2"/>
                                          </p:val>
                                        </p:tav>
                                      </p:tavLst>
                                    </p:anim>
                                    <p:set>
                                      <p:cBhvr>
                                        <p:cTn id="76" dur="1" fill="hold">
                                          <p:stCondLst>
                                            <p:cond delay="499"/>
                                          </p:stCondLst>
                                        </p:cTn>
                                        <p:tgtEl>
                                          <p:spTgt spid="97"/>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25" presetClass="entr" presetSubtype="0" fill="hold" grpId="0" nodeType="clickEffect">
                                  <p:stCondLst>
                                    <p:cond delay="0"/>
                                  </p:stCondLst>
                                  <p:childTnLst>
                                    <p:set>
                                      <p:cBhvr>
                                        <p:cTn id="80" dur="1" fill="hold">
                                          <p:stCondLst>
                                            <p:cond delay="0"/>
                                          </p:stCondLst>
                                        </p:cTn>
                                        <p:tgtEl>
                                          <p:spTgt spid="99"/>
                                        </p:tgtEl>
                                        <p:attrNameLst>
                                          <p:attrName>style.visibility</p:attrName>
                                        </p:attrNameLst>
                                      </p:cBhvr>
                                      <p:to>
                                        <p:strVal val="visible"/>
                                      </p:to>
                                    </p:set>
                                    <p:anim calcmode="lin" valueType="num">
                                      <p:cBhvr>
                                        <p:cTn id="81" dur="500" decel="50000" fill="hold">
                                          <p:stCondLst>
                                            <p:cond delay="0"/>
                                          </p:stCondLst>
                                        </p:cTn>
                                        <p:tgtEl>
                                          <p:spTgt spid="99"/>
                                        </p:tgtEl>
                                        <p:attrNameLst>
                                          <p:attrName>style.rotation</p:attrName>
                                        </p:attrNameLst>
                                      </p:cBhvr>
                                      <p:tavLst>
                                        <p:tav tm="0">
                                          <p:val>
                                            <p:fltVal val="-90"/>
                                          </p:val>
                                        </p:tav>
                                        <p:tav tm="100000">
                                          <p:val>
                                            <p:fltVal val="0"/>
                                          </p:val>
                                        </p:tav>
                                      </p:tavLst>
                                    </p:anim>
                                    <p:anim calcmode="lin" valueType="num">
                                      <p:cBhvr>
                                        <p:cTn id="82" dur="500" decel="50000" fill="hold">
                                          <p:stCondLst>
                                            <p:cond delay="0"/>
                                          </p:stCondLst>
                                        </p:cTn>
                                        <p:tgtEl>
                                          <p:spTgt spid="99"/>
                                        </p:tgtEl>
                                        <p:attrNameLst>
                                          <p:attrName>ppt_w</p:attrName>
                                        </p:attrNameLst>
                                      </p:cBhvr>
                                      <p:tavLst>
                                        <p:tav tm="0">
                                          <p:val>
                                            <p:strVal val="#ppt_w"/>
                                          </p:val>
                                        </p:tav>
                                        <p:tav tm="100000">
                                          <p:val>
                                            <p:strVal val="#ppt_w*.05"/>
                                          </p:val>
                                        </p:tav>
                                      </p:tavLst>
                                    </p:anim>
                                    <p:anim calcmode="lin" valueType="num">
                                      <p:cBhvr>
                                        <p:cTn id="83" dur="500" accel="50000" fill="hold">
                                          <p:stCondLst>
                                            <p:cond delay="500"/>
                                          </p:stCondLst>
                                        </p:cTn>
                                        <p:tgtEl>
                                          <p:spTgt spid="99"/>
                                        </p:tgtEl>
                                        <p:attrNameLst>
                                          <p:attrName>ppt_w</p:attrName>
                                        </p:attrNameLst>
                                      </p:cBhvr>
                                      <p:tavLst>
                                        <p:tav tm="0">
                                          <p:val>
                                            <p:strVal val="#ppt_w*.05"/>
                                          </p:val>
                                        </p:tav>
                                        <p:tav tm="100000">
                                          <p:val>
                                            <p:strVal val="#ppt_w"/>
                                          </p:val>
                                        </p:tav>
                                      </p:tavLst>
                                    </p:anim>
                                    <p:anim calcmode="lin" valueType="num">
                                      <p:cBhvr>
                                        <p:cTn id="84" dur="1000" fill="hold"/>
                                        <p:tgtEl>
                                          <p:spTgt spid="99"/>
                                        </p:tgtEl>
                                        <p:attrNameLst>
                                          <p:attrName>ppt_h</p:attrName>
                                        </p:attrNameLst>
                                      </p:cBhvr>
                                      <p:tavLst>
                                        <p:tav tm="0">
                                          <p:val>
                                            <p:strVal val="#ppt_h"/>
                                          </p:val>
                                        </p:tav>
                                        <p:tav tm="100000">
                                          <p:val>
                                            <p:strVal val="#ppt_h"/>
                                          </p:val>
                                        </p:tav>
                                      </p:tavLst>
                                    </p:anim>
                                    <p:anim calcmode="lin" valueType="num">
                                      <p:cBhvr>
                                        <p:cTn id="85" dur="500" decel="50000" fill="hold">
                                          <p:stCondLst>
                                            <p:cond delay="0"/>
                                          </p:stCondLst>
                                        </p:cTn>
                                        <p:tgtEl>
                                          <p:spTgt spid="99"/>
                                        </p:tgtEl>
                                        <p:attrNameLst>
                                          <p:attrName>ppt_x</p:attrName>
                                        </p:attrNameLst>
                                      </p:cBhvr>
                                      <p:tavLst>
                                        <p:tav tm="0">
                                          <p:val>
                                            <p:strVal val="#ppt_x+.4"/>
                                          </p:val>
                                        </p:tav>
                                        <p:tav tm="100000">
                                          <p:val>
                                            <p:strVal val="#ppt_x"/>
                                          </p:val>
                                        </p:tav>
                                      </p:tavLst>
                                    </p:anim>
                                    <p:anim calcmode="lin" valueType="num">
                                      <p:cBhvr>
                                        <p:cTn id="86" dur="500" decel="50000" fill="hold">
                                          <p:stCondLst>
                                            <p:cond delay="0"/>
                                          </p:stCondLst>
                                        </p:cTn>
                                        <p:tgtEl>
                                          <p:spTgt spid="99"/>
                                        </p:tgtEl>
                                        <p:attrNameLst>
                                          <p:attrName>ppt_y</p:attrName>
                                        </p:attrNameLst>
                                      </p:cBhvr>
                                      <p:tavLst>
                                        <p:tav tm="0">
                                          <p:val>
                                            <p:strVal val="#ppt_y-.2"/>
                                          </p:val>
                                        </p:tav>
                                        <p:tav tm="100000">
                                          <p:val>
                                            <p:strVal val="#ppt_y+.1"/>
                                          </p:val>
                                        </p:tav>
                                      </p:tavLst>
                                    </p:anim>
                                    <p:anim calcmode="lin" valueType="num">
                                      <p:cBhvr>
                                        <p:cTn id="87" dur="500" accel="50000" fill="hold">
                                          <p:stCondLst>
                                            <p:cond delay="500"/>
                                          </p:stCondLst>
                                        </p:cTn>
                                        <p:tgtEl>
                                          <p:spTgt spid="99"/>
                                        </p:tgtEl>
                                        <p:attrNameLst>
                                          <p:attrName>ppt_y</p:attrName>
                                        </p:attrNameLst>
                                      </p:cBhvr>
                                      <p:tavLst>
                                        <p:tav tm="0">
                                          <p:val>
                                            <p:strVal val="#ppt_y+.1"/>
                                          </p:val>
                                        </p:tav>
                                        <p:tav tm="100000">
                                          <p:val>
                                            <p:strVal val="#ppt_y"/>
                                          </p:val>
                                        </p:tav>
                                      </p:tavLst>
                                    </p:anim>
                                    <p:animEffect transition="in" filter="fade">
                                      <p:cBhvr>
                                        <p:cTn id="88" dur="1000" decel="50000">
                                          <p:stCondLst>
                                            <p:cond delay="0"/>
                                          </p:stCondLst>
                                        </p:cTn>
                                        <p:tgtEl>
                                          <p:spTgt spid="99"/>
                                        </p:tgtEl>
                                      </p:cBhvr>
                                    </p:animEffect>
                                  </p:childTnLst>
                                </p:cTn>
                              </p:par>
                            </p:childTnLst>
                          </p:cTn>
                        </p:par>
                      </p:childTnLst>
                    </p:cTn>
                  </p:par>
                  <p:par>
                    <p:cTn id="89" fill="hold">
                      <p:stCondLst>
                        <p:cond delay="indefinite"/>
                      </p:stCondLst>
                      <p:childTnLst>
                        <p:par>
                          <p:cTn id="90" fill="hold">
                            <p:stCondLst>
                              <p:cond delay="0"/>
                            </p:stCondLst>
                            <p:childTnLst>
                              <p:par>
                                <p:cTn id="91" presetID="25" presetClass="entr" presetSubtype="0" fill="hold" nodeType="clickEffect">
                                  <p:stCondLst>
                                    <p:cond delay="0"/>
                                  </p:stCondLst>
                                  <p:childTnLst>
                                    <p:set>
                                      <p:cBhvr>
                                        <p:cTn id="92" dur="1" fill="hold">
                                          <p:stCondLst>
                                            <p:cond delay="0"/>
                                          </p:stCondLst>
                                        </p:cTn>
                                        <p:tgtEl>
                                          <p:spTgt spid="31">
                                            <p:txEl>
                                              <p:pRg st="0" end="0"/>
                                            </p:txEl>
                                          </p:spTgt>
                                        </p:tgtEl>
                                        <p:attrNameLst>
                                          <p:attrName>style.visibility</p:attrName>
                                        </p:attrNameLst>
                                      </p:cBhvr>
                                      <p:to>
                                        <p:strVal val="visible"/>
                                      </p:to>
                                    </p:set>
                                    <p:anim calcmode="lin" valueType="num">
                                      <p:cBhvr>
                                        <p:cTn id="93" dur="500" decel="50000" fill="hold">
                                          <p:stCondLst>
                                            <p:cond delay="0"/>
                                          </p:stCondLst>
                                        </p:cTn>
                                        <p:tgtEl>
                                          <p:spTgt spid="31">
                                            <p:txEl>
                                              <p:pRg st="0" end="0"/>
                                            </p:txEl>
                                          </p:spTgt>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31">
                                            <p:txEl>
                                              <p:pRg st="0" end="0"/>
                                            </p:txEl>
                                          </p:spTgt>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31">
                                            <p:txEl>
                                              <p:pRg st="0" end="0"/>
                                            </p:txEl>
                                          </p:spTgt>
                                        </p:tgtEl>
                                        <p:attrNameLst>
                                          <p:attrName>ppt_w</p:attrName>
                                        </p:attrNameLst>
                                      </p:cBhvr>
                                      <p:tavLst>
                                        <p:tav tm="0">
                                          <p:val>
                                            <p:strVal val="#ppt_w*.05"/>
                                          </p:val>
                                        </p:tav>
                                        <p:tav tm="100000">
                                          <p:val>
                                            <p:strVal val="#ppt_w"/>
                                          </p:val>
                                        </p:tav>
                                      </p:tavLst>
                                    </p:anim>
                                    <p:anim calcmode="lin" valueType="num">
                                      <p:cBhvr>
                                        <p:cTn id="96" dur="1000" fill="hold"/>
                                        <p:tgtEl>
                                          <p:spTgt spid="31">
                                            <p:txEl>
                                              <p:pRg st="0" end="0"/>
                                            </p:txEl>
                                          </p:spTgt>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31">
                                            <p:txEl>
                                              <p:pRg st="0" end="0"/>
                                            </p:txEl>
                                          </p:spTgt>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31">
                                            <p:txEl>
                                              <p:pRg st="0" end="0"/>
                                            </p:txEl>
                                          </p:spTgt>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31">
                                            <p:txEl>
                                              <p:pRg st="0" end="0"/>
                                            </p:txEl>
                                          </p:spTgt>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31">
                                            <p:txEl>
                                              <p:pRg st="0" end="0"/>
                                            </p:txEl>
                                          </p:spTgt>
                                        </p:tgtEl>
                                      </p:cBhvr>
                                    </p:animEffect>
                                  </p:childTnLst>
                                </p:cTn>
                              </p:par>
                            </p:childTnLst>
                          </p:cTn>
                        </p:par>
                        <p:par>
                          <p:cTn id="101" fill="hold">
                            <p:stCondLst>
                              <p:cond delay="1000"/>
                            </p:stCondLst>
                            <p:childTnLst>
                              <p:par>
                                <p:cTn id="102" presetID="25" presetClass="entr" presetSubtype="0" fill="hold" nodeType="afterEffect">
                                  <p:stCondLst>
                                    <p:cond delay="0"/>
                                  </p:stCondLst>
                                  <p:childTnLst>
                                    <p:set>
                                      <p:cBhvr>
                                        <p:cTn id="103" dur="1" fill="hold">
                                          <p:stCondLst>
                                            <p:cond delay="0"/>
                                          </p:stCondLst>
                                        </p:cTn>
                                        <p:tgtEl>
                                          <p:spTgt spid="47">
                                            <p:txEl>
                                              <p:pRg st="0" end="0"/>
                                            </p:txEl>
                                          </p:spTgt>
                                        </p:tgtEl>
                                        <p:attrNameLst>
                                          <p:attrName>style.visibility</p:attrName>
                                        </p:attrNameLst>
                                      </p:cBhvr>
                                      <p:to>
                                        <p:strVal val="visible"/>
                                      </p:to>
                                    </p:set>
                                    <p:anim calcmode="lin" valueType="num">
                                      <p:cBhvr>
                                        <p:cTn id="104" dur="500" decel="50000" fill="hold">
                                          <p:stCondLst>
                                            <p:cond delay="0"/>
                                          </p:stCondLst>
                                        </p:cTn>
                                        <p:tgtEl>
                                          <p:spTgt spid="47">
                                            <p:txEl>
                                              <p:pRg st="0" end="0"/>
                                            </p:txEl>
                                          </p:spTgt>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47">
                                            <p:txEl>
                                              <p:pRg st="0" end="0"/>
                                            </p:txEl>
                                          </p:spTgt>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47">
                                            <p:txEl>
                                              <p:pRg st="0" end="0"/>
                                            </p:txEl>
                                          </p:spTgt>
                                        </p:tgtEl>
                                        <p:attrNameLst>
                                          <p:attrName>ppt_w</p:attrName>
                                        </p:attrNameLst>
                                      </p:cBhvr>
                                      <p:tavLst>
                                        <p:tav tm="0">
                                          <p:val>
                                            <p:strVal val="#ppt_w*.05"/>
                                          </p:val>
                                        </p:tav>
                                        <p:tav tm="100000">
                                          <p:val>
                                            <p:strVal val="#ppt_w"/>
                                          </p:val>
                                        </p:tav>
                                      </p:tavLst>
                                    </p:anim>
                                    <p:anim calcmode="lin" valueType="num">
                                      <p:cBhvr>
                                        <p:cTn id="107" dur="1000" fill="hold"/>
                                        <p:tgtEl>
                                          <p:spTgt spid="47">
                                            <p:txEl>
                                              <p:pRg st="0" end="0"/>
                                            </p:txEl>
                                          </p:spTgt>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47">
                                            <p:txEl>
                                              <p:pRg st="0" end="0"/>
                                            </p:txEl>
                                          </p:spTgt>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47">
                                            <p:txEl>
                                              <p:pRg st="0" end="0"/>
                                            </p:txEl>
                                          </p:spTgt>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47">
                                            <p:txEl>
                                              <p:pRg st="0" end="0"/>
                                            </p:txEl>
                                          </p:spTgt>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47">
                                            <p:txEl>
                                              <p:pRg st="0" end="0"/>
                                            </p:txEl>
                                          </p:spTgt>
                                        </p:tgtEl>
                                      </p:cBhvr>
                                    </p:animEffect>
                                  </p:childTnLst>
                                </p:cTn>
                              </p:par>
                            </p:childTnLst>
                          </p:cTn>
                        </p:par>
                        <p:par>
                          <p:cTn id="112" fill="hold">
                            <p:stCondLst>
                              <p:cond delay="2000"/>
                            </p:stCondLst>
                            <p:childTnLst>
                              <p:par>
                                <p:cTn id="113" presetID="25" presetClass="entr" presetSubtype="0" fill="hold" nodeType="afterEffect">
                                  <p:stCondLst>
                                    <p:cond delay="0"/>
                                  </p:stCondLst>
                                  <p:childTnLst>
                                    <p:set>
                                      <p:cBhvr>
                                        <p:cTn id="114" dur="1" fill="hold">
                                          <p:stCondLst>
                                            <p:cond delay="0"/>
                                          </p:stCondLst>
                                        </p:cTn>
                                        <p:tgtEl>
                                          <p:spTgt spid="42">
                                            <p:txEl>
                                              <p:pRg st="0" end="0"/>
                                            </p:txEl>
                                          </p:spTgt>
                                        </p:tgtEl>
                                        <p:attrNameLst>
                                          <p:attrName>style.visibility</p:attrName>
                                        </p:attrNameLst>
                                      </p:cBhvr>
                                      <p:to>
                                        <p:strVal val="visible"/>
                                      </p:to>
                                    </p:set>
                                    <p:anim calcmode="lin" valueType="num">
                                      <p:cBhvr>
                                        <p:cTn id="115" dur="500" decel="50000" fill="hold">
                                          <p:stCondLst>
                                            <p:cond delay="0"/>
                                          </p:stCondLst>
                                        </p:cTn>
                                        <p:tgtEl>
                                          <p:spTgt spid="42">
                                            <p:txEl>
                                              <p:pRg st="0" end="0"/>
                                            </p:txEl>
                                          </p:spTgt>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42">
                                            <p:txEl>
                                              <p:pRg st="0" end="0"/>
                                            </p:txEl>
                                          </p:spTgt>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42">
                                            <p:txEl>
                                              <p:pRg st="0" end="0"/>
                                            </p:txEl>
                                          </p:spTgt>
                                        </p:tgtEl>
                                        <p:attrNameLst>
                                          <p:attrName>ppt_w</p:attrName>
                                        </p:attrNameLst>
                                      </p:cBhvr>
                                      <p:tavLst>
                                        <p:tav tm="0">
                                          <p:val>
                                            <p:strVal val="#ppt_w*.05"/>
                                          </p:val>
                                        </p:tav>
                                        <p:tav tm="100000">
                                          <p:val>
                                            <p:strVal val="#ppt_w"/>
                                          </p:val>
                                        </p:tav>
                                      </p:tavLst>
                                    </p:anim>
                                    <p:anim calcmode="lin" valueType="num">
                                      <p:cBhvr>
                                        <p:cTn id="118" dur="1000" fill="hold"/>
                                        <p:tgtEl>
                                          <p:spTgt spid="42">
                                            <p:txEl>
                                              <p:pRg st="0" end="0"/>
                                            </p:txEl>
                                          </p:spTgt>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42">
                                            <p:txEl>
                                              <p:pRg st="0" end="0"/>
                                            </p:txEl>
                                          </p:spTgt>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42">
                                            <p:txEl>
                                              <p:pRg st="0" end="0"/>
                                            </p:txEl>
                                          </p:spTgt>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42">
                                            <p:txEl>
                                              <p:pRg st="0" end="0"/>
                                            </p:txEl>
                                          </p:spTgt>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42">
                                            <p:txEl>
                                              <p:pRg st="0" end="0"/>
                                            </p:txEl>
                                          </p:spTgt>
                                        </p:tgtEl>
                                      </p:cBhvr>
                                    </p:animEffect>
                                  </p:childTnLst>
                                </p:cTn>
                              </p:par>
                            </p:childTnLst>
                          </p:cTn>
                        </p:par>
                        <p:par>
                          <p:cTn id="123" fill="hold">
                            <p:stCondLst>
                              <p:cond delay="3000"/>
                            </p:stCondLst>
                            <p:childTnLst>
                              <p:par>
                                <p:cTn id="124" presetID="25" presetClass="entr" presetSubtype="0" fill="hold" nodeType="afterEffect">
                                  <p:stCondLst>
                                    <p:cond delay="0"/>
                                  </p:stCondLst>
                                  <p:childTnLst>
                                    <p:set>
                                      <p:cBhvr>
                                        <p:cTn id="125" dur="1" fill="hold">
                                          <p:stCondLst>
                                            <p:cond delay="0"/>
                                          </p:stCondLst>
                                        </p:cTn>
                                        <p:tgtEl>
                                          <p:spTgt spid="43">
                                            <p:txEl>
                                              <p:pRg st="0" end="0"/>
                                            </p:txEl>
                                          </p:spTgt>
                                        </p:tgtEl>
                                        <p:attrNameLst>
                                          <p:attrName>style.visibility</p:attrName>
                                        </p:attrNameLst>
                                      </p:cBhvr>
                                      <p:to>
                                        <p:strVal val="visible"/>
                                      </p:to>
                                    </p:set>
                                    <p:anim calcmode="lin" valueType="num">
                                      <p:cBhvr>
                                        <p:cTn id="126" dur="500" decel="50000" fill="hold">
                                          <p:stCondLst>
                                            <p:cond delay="0"/>
                                          </p:stCondLst>
                                        </p:cTn>
                                        <p:tgtEl>
                                          <p:spTgt spid="43">
                                            <p:txEl>
                                              <p:pRg st="0" end="0"/>
                                            </p:txEl>
                                          </p:spTgt>
                                        </p:tgtEl>
                                        <p:attrNameLst>
                                          <p:attrName>style.rotation</p:attrName>
                                        </p:attrNameLst>
                                      </p:cBhvr>
                                      <p:tavLst>
                                        <p:tav tm="0">
                                          <p:val>
                                            <p:fltVal val="-90"/>
                                          </p:val>
                                        </p:tav>
                                        <p:tav tm="100000">
                                          <p:val>
                                            <p:fltVal val="0"/>
                                          </p:val>
                                        </p:tav>
                                      </p:tavLst>
                                    </p:anim>
                                    <p:anim calcmode="lin" valueType="num">
                                      <p:cBhvr>
                                        <p:cTn id="127" dur="500" decel="50000" fill="hold">
                                          <p:stCondLst>
                                            <p:cond delay="0"/>
                                          </p:stCondLst>
                                        </p:cTn>
                                        <p:tgtEl>
                                          <p:spTgt spid="43">
                                            <p:txEl>
                                              <p:pRg st="0" end="0"/>
                                            </p:txEl>
                                          </p:spTgt>
                                        </p:tgtEl>
                                        <p:attrNameLst>
                                          <p:attrName>ppt_w</p:attrName>
                                        </p:attrNameLst>
                                      </p:cBhvr>
                                      <p:tavLst>
                                        <p:tav tm="0">
                                          <p:val>
                                            <p:strVal val="#ppt_w"/>
                                          </p:val>
                                        </p:tav>
                                        <p:tav tm="100000">
                                          <p:val>
                                            <p:strVal val="#ppt_w*.05"/>
                                          </p:val>
                                        </p:tav>
                                      </p:tavLst>
                                    </p:anim>
                                    <p:anim calcmode="lin" valueType="num">
                                      <p:cBhvr>
                                        <p:cTn id="128" dur="500" accel="50000" fill="hold">
                                          <p:stCondLst>
                                            <p:cond delay="500"/>
                                          </p:stCondLst>
                                        </p:cTn>
                                        <p:tgtEl>
                                          <p:spTgt spid="43">
                                            <p:txEl>
                                              <p:pRg st="0" end="0"/>
                                            </p:txEl>
                                          </p:spTgt>
                                        </p:tgtEl>
                                        <p:attrNameLst>
                                          <p:attrName>ppt_w</p:attrName>
                                        </p:attrNameLst>
                                      </p:cBhvr>
                                      <p:tavLst>
                                        <p:tav tm="0">
                                          <p:val>
                                            <p:strVal val="#ppt_w*.05"/>
                                          </p:val>
                                        </p:tav>
                                        <p:tav tm="100000">
                                          <p:val>
                                            <p:strVal val="#ppt_w"/>
                                          </p:val>
                                        </p:tav>
                                      </p:tavLst>
                                    </p:anim>
                                    <p:anim calcmode="lin" valueType="num">
                                      <p:cBhvr>
                                        <p:cTn id="129" dur="1000" fill="hold"/>
                                        <p:tgtEl>
                                          <p:spTgt spid="43">
                                            <p:txEl>
                                              <p:pRg st="0" end="0"/>
                                            </p:txEl>
                                          </p:spTgt>
                                        </p:tgtEl>
                                        <p:attrNameLst>
                                          <p:attrName>ppt_h</p:attrName>
                                        </p:attrNameLst>
                                      </p:cBhvr>
                                      <p:tavLst>
                                        <p:tav tm="0">
                                          <p:val>
                                            <p:strVal val="#ppt_h"/>
                                          </p:val>
                                        </p:tav>
                                        <p:tav tm="100000">
                                          <p:val>
                                            <p:strVal val="#ppt_h"/>
                                          </p:val>
                                        </p:tav>
                                      </p:tavLst>
                                    </p:anim>
                                    <p:anim calcmode="lin" valueType="num">
                                      <p:cBhvr>
                                        <p:cTn id="130" dur="500" decel="50000" fill="hold">
                                          <p:stCondLst>
                                            <p:cond delay="0"/>
                                          </p:stCondLst>
                                        </p:cTn>
                                        <p:tgtEl>
                                          <p:spTgt spid="43">
                                            <p:txEl>
                                              <p:pRg st="0" end="0"/>
                                            </p:txEl>
                                          </p:spTgt>
                                        </p:tgtEl>
                                        <p:attrNameLst>
                                          <p:attrName>ppt_x</p:attrName>
                                        </p:attrNameLst>
                                      </p:cBhvr>
                                      <p:tavLst>
                                        <p:tav tm="0">
                                          <p:val>
                                            <p:strVal val="#ppt_x+.4"/>
                                          </p:val>
                                        </p:tav>
                                        <p:tav tm="100000">
                                          <p:val>
                                            <p:strVal val="#ppt_x"/>
                                          </p:val>
                                        </p:tav>
                                      </p:tavLst>
                                    </p:anim>
                                    <p:anim calcmode="lin" valueType="num">
                                      <p:cBhvr>
                                        <p:cTn id="131" dur="500" decel="50000" fill="hold">
                                          <p:stCondLst>
                                            <p:cond delay="0"/>
                                          </p:stCondLst>
                                        </p:cTn>
                                        <p:tgtEl>
                                          <p:spTgt spid="43">
                                            <p:txEl>
                                              <p:pRg st="0" end="0"/>
                                            </p:txEl>
                                          </p:spTgt>
                                        </p:tgtEl>
                                        <p:attrNameLst>
                                          <p:attrName>ppt_y</p:attrName>
                                        </p:attrNameLst>
                                      </p:cBhvr>
                                      <p:tavLst>
                                        <p:tav tm="0">
                                          <p:val>
                                            <p:strVal val="#ppt_y-.2"/>
                                          </p:val>
                                        </p:tav>
                                        <p:tav tm="100000">
                                          <p:val>
                                            <p:strVal val="#ppt_y+.1"/>
                                          </p:val>
                                        </p:tav>
                                      </p:tavLst>
                                    </p:anim>
                                    <p:anim calcmode="lin" valueType="num">
                                      <p:cBhvr>
                                        <p:cTn id="132" dur="500" accel="50000" fill="hold">
                                          <p:stCondLst>
                                            <p:cond delay="500"/>
                                          </p:stCondLst>
                                        </p:cTn>
                                        <p:tgtEl>
                                          <p:spTgt spid="43">
                                            <p:txEl>
                                              <p:pRg st="0" end="0"/>
                                            </p:txEl>
                                          </p:spTgt>
                                        </p:tgtEl>
                                        <p:attrNameLst>
                                          <p:attrName>ppt_y</p:attrName>
                                        </p:attrNameLst>
                                      </p:cBhvr>
                                      <p:tavLst>
                                        <p:tav tm="0">
                                          <p:val>
                                            <p:strVal val="#ppt_y+.1"/>
                                          </p:val>
                                        </p:tav>
                                        <p:tav tm="100000">
                                          <p:val>
                                            <p:strVal val="#ppt_y"/>
                                          </p:val>
                                        </p:tav>
                                      </p:tavLst>
                                    </p:anim>
                                    <p:animEffect transition="in" filter="fade">
                                      <p:cBhvr>
                                        <p:cTn id="133" dur="1000" decel="50000">
                                          <p:stCondLst>
                                            <p:cond delay="0"/>
                                          </p:stCondLst>
                                        </p:cTn>
                                        <p:tgtEl>
                                          <p:spTgt spid="43">
                                            <p:txEl>
                                              <p:pRg st="0" end="0"/>
                                            </p:txEl>
                                          </p:spTgt>
                                        </p:tgtEl>
                                      </p:cBhvr>
                                    </p:animEffect>
                                  </p:childTnLst>
                                </p:cTn>
                              </p:par>
                            </p:childTnLst>
                          </p:cTn>
                        </p:par>
                        <p:par>
                          <p:cTn id="134" fill="hold">
                            <p:stCondLst>
                              <p:cond delay="4000"/>
                            </p:stCondLst>
                            <p:childTnLst>
                              <p:par>
                                <p:cTn id="135" presetID="25" presetClass="entr" presetSubtype="0" fill="hold" nodeType="afterEffect">
                                  <p:stCondLst>
                                    <p:cond delay="0"/>
                                  </p:stCondLst>
                                  <p:childTnLst>
                                    <p:set>
                                      <p:cBhvr>
                                        <p:cTn id="136" dur="1" fill="hold">
                                          <p:stCondLst>
                                            <p:cond delay="0"/>
                                          </p:stCondLst>
                                        </p:cTn>
                                        <p:tgtEl>
                                          <p:spTgt spid="41">
                                            <p:txEl>
                                              <p:pRg st="0" end="0"/>
                                            </p:txEl>
                                          </p:spTgt>
                                        </p:tgtEl>
                                        <p:attrNameLst>
                                          <p:attrName>style.visibility</p:attrName>
                                        </p:attrNameLst>
                                      </p:cBhvr>
                                      <p:to>
                                        <p:strVal val="visible"/>
                                      </p:to>
                                    </p:set>
                                    <p:anim calcmode="lin" valueType="num">
                                      <p:cBhvr>
                                        <p:cTn id="137" dur="500" decel="50000" fill="hold">
                                          <p:stCondLst>
                                            <p:cond delay="0"/>
                                          </p:stCondLst>
                                        </p:cTn>
                                        <p:tgtEl>
                                          <p:spTgt spid="41">
                                            <p:txEl>
                                              <p:pRg st="0" end="0"/>
                                            </p:txEl>
                                          </p:spTgt>
                                        </p:tgtEl>
                                        <p:attrNameLst>
                                          <p:attrName>style.rotation</p:attrName>
                                        </p:attrNameLst>
                                      </p:cBhvr>
                                      <p:tavLst>
                                        <p:tav tm="0">
                                          <p:val>
                                            <p:fltVal val="-90"/>
                                          </p:val>
                                        </p:tav>
                                        <p:tav tm="100000">
                                          <p:val>
                                            <p:fltVal val="0"/>
                                          </p:val>
                                        </p:tav>
                                      </p:tavLst>
                                    </p:anim>
                                    <p:anim calcmode="lin" valueType="num">
                                      <p:cBhvr>
                                        <p:cTn id="138" dur="500" decel="50000" fill="hold">
                                          <p:stCondLst>
                                            <p:cond delay="0"/>
                                          </p:stCondLst>
                                        </p:cTn>
                                        <p:tgtEl>
                                          <p:spTgt spid="41">
                                            <p:txEl>
                                              <p:pRg st="0" end="0"/>
                                            </p:txEl>
                                          </p:spTgt>
                                        </p:tgtEl>
                                        <p:attrNameLst>
                                          <p:attrName>ppt_w</p:attrName>
                                        </p:attrNameLst>
                                      </p:cBhvr>
                                      <p:tavLst>
                                        <p:tav tm="0">
                                          <p:val>
                                            <p:strVal val="#ppt_w"/>
                                          </p:val>
                                        </p:tav>
                                        <p:tav tm="100000">
                                          <p:val>
                                            <p:strVal val="#ppt_w*.05"/>
                                          </p:val>
                                        </p:tav>
                                      </p:tavLst>
                                    </p:anim>
                                    <p:anim calcmode="lin" valueType="num">
                                      <p:cBhvr>
                                        <p:cTn id="139" dur="500" accel="50000" fill="hold">
                                          <p:stCondLst>
                                            <p:cond delay="500"/>
                                          </p:stCondLst>
                                        </p:cTn>
                                        <p:tgtEl>
                                          <p:spTgt spid="41">
                                            <p:txEl>
                                              <p:pRg st="0" end="0"/>
                                            </p:txEl>
                                          </p:spTgt>
                                        </p:tgtEl>
                                        <p:attrNameLst>
                                          <p:attrName>ppt_w</p:attrName>
                                        </p:attrNameLst>
                                      </p:cBhvr>
                                      <p:tavLst>
                                        <p:tav tm="0">
                                          <p:val>
                                            <p:strVal val="#ppt_w*.05"/>
                                          </p:val>
                                        </p:tav>
                                        <p:tav tm="100000">
                                          <p:val>
                                            <p:strVal val="#ppt_w"/>
                                          </p:val>
                                        </p:tav>
                                      </p:tavLst>
                                    </p:anim>
                                    <p:anim calcmode="lin" valueType="num">
                                      <p:cBhvr>
                                        <p:cTn id="140" dur="1000" fill="hold"/>
                                        <p:tgtEl>
                                          <p:spTgt spid="41">
                                            <p:txEl>
                                              <p:pRg st="0" end="0"/>
                                            </p:txEl>
                                          </p:spTgt>
                                        </p:tgtEl>
                                        <p:attrNameLst>
                                          <p:attrName>ppt_h</p:attrName>
                                        </p:attrNameLst>
                                      </p:cBhvr>
                                      <p:tavLst>
                                        <p:tav tm="0">
                                          <p:val>
                                            <p:strVal val="#ppt_h"/>
                                          </p:val>
                                        </p:tav>
                                        <p:tav tm="100000">
                                          <p:val>
                                            <p:strVal val="#ppt_h"/>
                                          </p:val>
                                        </p:tav>
                                      </p:tavLst>
                                    </p:anim>
                                    <p:anim calcmode="lin" valueType="num">
                                      <p:cBhvr>
                                        <p:cTn id="141" dur="500" decel="50000" fill="hold">
                                          <p:stCondLst>
                                            <p:cond delay="0"/>
                                          </p:stCondLst>
                                        </p:cTn>
                                        <p:tgtEl>
                                          <p:spTgt spid="41">
                                            <p:txEl>
                                              <p:pRg st="0" end="0"/>
                                            </p:txEl>
                                          </p:spTgt>
                                        </p:tgtEl>
                                        <p:attrNameLst>
                                          <p:attrName>ppt_x</p:attrName>
                                        </p:attrNameLst>
                                      </p:cBhvr>
                                      <p:tavLst>
                                        <p:tav tm="0">
                                          <p:val>
                                            <p:strVal val="#ppt_x+.4"/>
                                          </p:val>
                                        </p:tav>
                                        <p:tav tm="100000">
                                          <p:val>
                                            <p:strVal val="#ppt_x"/>
                                          </p:val>
                                        </p:tav>
                                      </p:tavLst>
                                    </p:anim>
                                    <p:anim calcmode="lin" valueType="num">
                                      <p:cBhvr>
                                        <p:cTn id="142" dur="500" decel="50000" fill="hold">
                                          <p:stCondLst>
                                            <p:cond delay="0"/>
                                          </p:stCondLst>
                                        </p:cTn>
                                        <p:tgtEl>
                                          <p:spTgt spid="41">
                                            <p:txEl>
                                              <p:pRg st="0" end="0"/>
                                            </p:txEl>
                                          </p:spTgt>
                                        </p:tgtEl>
                                        <p:attrNameLst>
                                          <p:attrName>ppt_y</p:attrName>
                                        </p:attrNameLst>
                                      </p:cBhvr>
                                      <p:tavLst>
                                        <p:tav tm="0">
                                          <p:val>
                                            <p:strVal val="#ppt_y-.2"/>
                                          </p:val>
                                        </p:tav>
                                        <p:tav tm="100000">
                                          <p:val>
                                            <p:strVal val="#ppt_y+.1"/>
                                          </p:val>
                                        </p:tav>
                                      </p:tavLst>
                                    </p:anim>
                                    <p:anim calcmode="lin" valueType="num">
                                      <p:cBhvr>
                                        <p:cTn id="143" dur="500" accel="50000" fill="hold">
                                          <p:stCondLst>
                                            <p:cond delay="500"/>
                                          </p:stCondLst>
                                        </p:cTn>
                                        <p:tgtEl>
                                          <p:spTgt spid="41">
                                            <p:txEl>
                                              <p:pRg st="0" end="0"/>
                                            </p:txEl>
                                          </p:spTgt>
                                        </p:tgtEl>
                                        <p:attrNameLst>
                                          <p:attrName>ppt_y</p:attrName>
                                        </p:attrNameLst>
                                      </p:cBhvr>
                                      <p:tavLst>
                                        <p:tav tm="0">
                                          <p:val>
                                            <p:strVal val="#ppt_y+.1"/>
                                          </p:val>
                                        </p:tav>
                                        <p:tav tm="100000">
                                          <p:val>
                                            <p:strVal val="#ppt_y"/>
                                          </p:val>
                                        </p:tav>
                                      </p:tavLst>
                                    </p:anim>
                                    <p:animEffect transition="in" filter="fade">
                                      <p:cBhvr>
                                        <p:cTn id="144" dur="1000" decel="50000">
                                          <p:stCondLst>
                                            <p:cond delay="0"/>
                                          </p:stCondLst>
                                        </p:cTn>
                                        <p:tgtEl>
                                          <p:spTgt spid="41">
                                            <p:txEl>
                                              <p:pRg st="0" end="0"/>
                                            </p:txEl>
                                          </p:spTgt>
                                        </p:tgtEl>
                                      </p:cBhvr>
                                    </p:animEffect>
                                  </p:childTnLst>
                                </p:cTn>
                              </p:par>
                            </p:childTnLst>
                          </p:cTn>
                        </p:par>
                      </p:childTnLst>
                    </p:cTn>
                  </p:par>
                  <p:par>
                    <p:cTn id="145" fill="hold">
                      <p:stCondLst>
                        <p:cond delay="indefinite"/>
                      </p:stCondLst>
                      <p:childTnLst>
                        <p:par>
                          <p:cTn id="146" fill="hold">
                            <p:stCondLst>
                              <p:cond delay="0"/>
                            </p:stCondLst>
                            <p:childTnLst>
                              <p:par>
                                <p:cTn id="147" presetID="25" presetClass="entr" presetSubtype="0" fill="hold" nodeType="clickEffect">
                                  <p:stCondLst>
                                    <p:cond delay="0"/>
                                  </p:stCondLst>
                                  <p:childTnLst>
                                    <p:set>
                                      <p:cBhvr>
                                        <p:cTn id="148" dur="1" fill="hold">
                                          <p:stCondLst>
                                            <p:cond delay="0"/>
                                          </p:stCondLst>
                                        </p:cTn>
                                        <p:tgtEl>
                                          <p:spTgt spid="46">
                                            <p:txEl>
                                              <p:pRg st="0" end="0"/>
                                            </p:txEl>
                                          </p:spTgt>
                                        </p:tgtEl>
                                        <p:attrNameLst>
                                          <p:attrName>style.visibility</p:attrName>
                                        </p:attrNameLst>
                                      </p:cBhvr>
                                      <p:to>
                                        <p:strVal val="visible"/>
                                      </p:to>
                                    </p:set>
                                    <p:anim calcmode="lin" valueType="num">
                                      <p:cBhvr>
                                        <p:cTn id="149" dur="500" decel="50000" fill="hold">
                                          <p:stCondLst>
                                            <p:cond delay="0"/>
                                          </p:stCondLst>
                                        </p:cTn>
                                        <p:tgtEl>
                                          <p:spTgt spid="46">
                                            <p:txEl>
                                              <p:pRg st="0" end="0"/>
                                            </p:txEl>
                                          </p:spTgt>
                                        </p:tgtEl>
                                        <p:attrNameLst>
                                          <p:attrName>style.rotation</p:attrName>
                                        </p:attrNameLst>
                                      </p:cBhvr>
                                      <p:tavLst>
                                        <p:tav tm="0">
                                          <p:val>
                                            <p:fltVal val="-90"/>
                                          </p:val>
                                        </p:tav>
                                        <p:tav tm="100000">
                                          <p:val>
                                            <p:fltVal val="0"/>
                                          </p:val>
                                        </p:tav>
                                      </p:tavLst>
                                    </p:anim>
                                    <p:anim calcmode="lin" valueType="num">
                                      <p:cBhvr>
                                        <p:cTn id="150" dur="500" decel="50000" fill="hold">
                                          <p:stCondLst>
                                            <p:cond delay="0"/>
                                          </p:stCondLst>
                                        </p:cTn>
                                        <p:tgtEl>
                                          <p:spTgt spid="46">
                                            <p:txEl>
                                              <p:pRg st="0" end="0"/>
                                            </p:txEl>
                                          </p:spTgt>
                                        </p:tgtEl>
                                        <p:attrNameLst>
                                          <p:attrName>ppt_w</p:attrName>
                                        </p:attrNameLst>
                                      </p:cBhvr>
                                      <p:tavLst>
                                        <p:tav tm="0">
                                          <p:val>
                                            <p:strVal val="#ppt_w"/>
                                          </p:val>
                                        </p:tav>
                                        <p:tav tm="100000">
                                          <p:val>
                                            <p:strVal val="#ppt_w*.05"/>
                                          </p:val>
                                        </p:tav>
                                      </p:tavLst>
                                    </p:anim>
                                    <p:anim calcmode="lin" valueType="num">
                                      <p:cBhvr>
                                        <p:cTn id="151" dur="500" accel="50000" fill="hold">
                                          <p:stCondLst>
                                            <p:cond delay="500"/>
                                          </p:stCondLst>
                                        </p:cTn>
                                        <p:tgtEl>
                                          <p:spTgt spid="46">
                                            <p:txEl>
                                              <p:pRg st="0" end="0"/>
                                            </p:txEl>
                                          </p:spTgt>
                                        </p:tgtEl>
                                        <p:attrNameLst>
                                          <p:attrName>ppt_w</p:attrName>
                                        </p:attrNameLst>
                                      </p:cBhvr>
                                      <p:tavLst>
                                        <p:tav tm="0">
                                          <p:val>
                                            <p:strVal val="#ppt_w*.05"/>
                                          </p:val>
                                        </p:tav>
                                        <p:tav tm="100000">
                                          <p:val>
                                            <p:strVal val="#ppt_w"/>
                                          </p:val>
                                        </p:tav>
                                      </p:tavLst>
                                    </p:anim>
                                    <p:anim calcmode="lin" valueType="num">
                                      <p:cBhvr>
                                        <p:cTn id="152" dur="1000" fill="hold"/>
                                        <p:tgtEl>
                                          <p:spTgt spid="46">
                                            <p:txEl>
                                              <p:pRg st="0" end="0"/>
                                            </p:txEl>
                                          </p:spTgt>
                                        </p:tgtEl>
                                        <p:attrNameLst>
                                          <p:attrName>ppt_h</p:attrName>
                                        </p:attrNameLst>
                                      </p:cBhvr>
                                      <p:tavLst>
                                        <p:tav tm="0">
                                          <p:val>
                                            <p:strVal val="#ppt_h"/>
                                          </p:val>
                                        </p:tav>
                                        <p:tav tm="100000">
                                          <p:val>
                                            <p:strVal val="#ppt_h"/>
                                          </p:val>
                                        </p:tav>
                                      </p:tavLst>
                                    </p:anim>
                                    <p:anim calcmode="lin" valueType="num">
                                      <p:cBhvr>
                                        <p:cTn id="153" dur="500" decel="50000" fill="hold">
                                          <p:stCondLst>
                                            <p:cond delay="0"/>
                                          </p:stCondLst>
                                        </p:cTn>
                                        <p:tgtEl>
                                          <p:spTgt spid="46">
                                            <p:txEl>
                                              <p:pRg st="0" end="0"/>
                                            </p:txEl>
                                          </p:spTgt>
                                        </p:tgtEl>
                                        <p:attrNameLst>
                                          <p:attrName>ppt_x</p:attrName>
                                        </p:attrNameLst>
                                      </p:cBhvr>
                                      <p:tavLst>
                                        <p:tav tm="0">
                                          <p:val>
                                            <p:strVal val="#ppt_x+.4"/>
                                          </p:val>
                                        </p:tav>
                                        <p:tav tm="100000">
                                          <p:val>
                                            <p:strVal val="#ppt_x"/>
                                          </p:val>
                                        </p:tav>
                                      </p:tavLst>
                                    </p:anim>
                                    <p:anim calcmode="lin" valueType="num">
                                      <p:cBhvr>
                                        <p:cTn id="154" dur="500" decel="50000" fill="hold">
                                          <p:stCondLst>
                                            <p:cond delay="0"/>
                                          </p:stCondLst>
                                        </p:cTn>
                                        <p:tgtEl>
                                          <p:spTgt spid="46">
                                            <p:txEl>
                                              <p:pRg st="0" end="0"/>
                                            </p:txEl>
                                          </p:spTgt>
                                        </p:tgtEl>
                                        <p:attrNameLst>
                                          <p:attrName>ppt_y</p:attrName>
                                        </p:attrNameLst>
                                      </p:cBhvr>
                                      <p:tavLst>
                                        <p:tav tm="0">
                                          <p:val>
                                            <p:strVal val="#ppt_y-.2"/>
                                          </p:val>
                                        </p:tav>
                                        <p:tav tm="100000">
                                          <p:val>
                                            <p:strVal val="#ppt_y+.1"/>
                                          </p:val>
                                        </p:tav>
                                      </p:tavLst>
                                    </p:anim>
                                    <p:anim calcmode="lin" valueType="num">
                                      <p:cBhvr>
                                        <p:cTn id="155" dur="500" accel="50000" fill="hold">
                                          <p:stCondLst>
                                            <p:cond delay="500"/>
                                          </p:stCondLst>
                                        </p:cTn>
                                        <p:tgtEl>
                                          <p:spTgt spid="46">
                                            <p:txEl>
                                              <p:pRg st="0" end="0"/>
                                            </p:txEl>
                                          </p:spTgt>
                                        </p:tgtEl>
                                        <p:attrNameLst>
                                          <p:attrName>ppt_y</p:attrName>
                                        </p:attrNameLst>
                                      </p:cBhvr>
                                      <p:tavLst>
                                        <p:tav tm="0">
                                          <p:val>
                                            <p:strVal val="#ppt_y+.1"/>
                                          </p:val>
                                        </p:tav>
                                        <p:tav tm="100000">
                                          <p:val>
                                            <p:strVal val="#ppt_y"/>
                                          </p:val>
                                        </p:tav>
                                      </p:tavLst>
                                    </p:anim>
                                    <p:animEffect transition="in" filter="fade">
                                      <p:cBhvr>
                                        <p:cTn id="156" dur="1000" decel="50000">
                                          <p:stCondLst>
                                            <p:cond delay="0"/>
                                          </p:stCondLst>
                                        </p:cTn>
                                        <p:tgtEl>
                                          <p:spTgt spid="46">
                                            <p:txEl>
                                              <p:pRg st="0" end="0"/>
                                            </p:txEl>
                                          </p:spTgt>
                                        </p:tgtEl>
                                      </p:cBhvr>
                                    </p:animEffect>
                                  </p:childTnLst>
                                </p:cTn>
                              </p:par>
                            </p:childTnLst>
                          </p:cTn>
                        </p:par>
                      </p:childTnLst>
                    </p:cTn>
                  </p:par>
                  <p:par>
                    <p:cTn id="157" fill="hold">
                      <p:stCondLst>
                        <p:cond delay="indefinite"/>
                      </p:stCondLst>
                      <p:childTnLst>
                        <p:par>
                          <p:cTn id="158" fill="hold">
                            <p:stCondLst>
                              <p:cond delay="0"/>
                            </p:stCondLst>
                            <p:childTnLst>
                              <p:par>
                                <p:cTn id="159" presetID="2" presetClass="exit" presetSubtype="4" fill="hold" grpId="1" nodeType="clickEffect">
                                  <p:stCondLst>
                                    <p:cond delay="0"/>
                                  </p:stCondLst>
                                  <p:childTnLst>
                                    <p:anim calcmode="lin" valueType="num">
                                      <p:cBhvr additive="base">
                                        <p:cTn id="160" dur="500"/>
                                        <p:tgtEl>
                                          <p:spTgt spid="99"/>
                                        </p:tgtEl>
                                        <p:attrNameLst>
                                          <p:attrName>ppt_x</p:attrName>
                                        </p:attrNameLst>
                                      </p:cBhvr>
                                      <p:tavLst>
                                        <p:tav tm="0">
                                          <p:val>
                                            <p:strVal val="ppt_x"/>
                                          </p:val>
                                        </p:tav>
                                        <p:tav tm="100000">
                                          <p:val>
                                            <p:strVal val="ppt_x"/>
                                          </p:val>
                                        </p:tav>
                                      </p:tavLst>
                                    </p:anim>
                                    <p:anim calcmode="lin" valueType="num">
                                      <p:cBhvr additive="base">
                                        <p:cTn id="161" dur="500"/>
                                        <p:tgtEl>
                                          <p:spTgt spid="99"/>
                                        </p:tgtEl>
                                        <p:attrNameLst>
                                          <p:attrName>ppt_y</p:attrName>
                                        </p:attrNameLst>
                                      </p:cBhvr>
                                      <p:tavLst>
                                        <p:tav tm="0">
                                          <p:val>
                                            <p:strVal val="ppt_y"/>
                                          </p:val>
                                        </p:tav>
                                        <p:tav tm="100000">
                                          <p:val>
                                            <p:strVal val="1+ppt_h/2"/>
                                          </p:val>
                                        </p:tav>
                                      </p:tavLst>
                                    </p:anim>
                                    <p:set>
                                      <p:cBhvr>
                                        <p:cTn id="162" dur="1" fill="hold">
                                          <p:stCondLst>
                                            <p:cond delay="499"/>
                                          </p:stCondLst>
                                        </p:cTn>
                                        <p:tgtEl>
                                          <p:spTgt spid="99"/>
                                        </p:tgtEl>
                                        <p:attrNameLst>
                                          <p:attrName>style.visibility</p:attrName>
                                        </p:attrNameLst>
                                      </p:cBhvr>
                                      <p:to>
                                        <p:strVal val="hidden"/>
                                      </p:to>
                                    </p:set>
                                  </p:childTnLst>
                                </p:cTn>
                              </p:par>
                            </p:childTnLst>
                          </p:cTn>
                        </p:par>
                      </p:childTnLst>
                    </p:cTn>
                  </p:par>
                  <p:par>
                    <p:cTn id="163" fill="hold">
                      <p:stCondLst>
                        <p:cond delay="indefinite"/>
                      </p:stCondLst>
                      <p:childTnLst>
                        <p:par>
                          <p:cTn id="164" fill="hold">
                            <p:stCondLst>
                              <p:cond delay="0"/>
                            </p:stCondLst>
                            <p:childTnLst>
                              <p:par>
                                <p:cTn id="165" presetID="25" presetClass="entr" presetSubtype="0" fill="hold" grpId="0" nodeType="clickEffect">
                                  <p:stCondLst>
                                    <p:cond delay="0"/>
                                  </p:stCondLst>
                                  <p:childTnLst>
                                    <p:set>
                                      <p:cBhvr>
                                        <p:cTn id="166" dur="1" fill="hold">
                                          <p:stCondLst>
                                            <p:cond delay="0"/>
                                          </p:stCondLst>
                                        </p:cTn>
                                        <p:tgtEl>
                                          <p:spTgt spid="100"/>
                                        </p:tgtEl>
                                        <p:attrNameLst>
                                          <p:attrName>style.visibility</p:attrName>
                                        </p:attrNameLst>
                                      </p:cBhvr>
                                      <p:to>
                                        <p:strVal val="visible"/>
                                      </p:to>
                                    </p:set>
                                    <p:anim calcmode="lin" valueType="num">
                                      <p:cBhvr>
                                        <p:cTn id="167" dur="500" decel="50000" fill="hold">
                                          <p:stCondLst>
                                            <p:cond delay="0"/>
                                          </p:stCondLst>
                                        </p:cTn>
                                        <p:tgtEl>
                                          <p:spTgt spid="100"/>
                                        </p:tgtEl>
                                        <p:attrNameLst>
                                          <p:attrName>style.rotation</p:attrName>
                                        </p:attrNameLst>
                                      </p:cBhvr>
                                      <p:tavLst>
                                        <p:tav tm="0">
                                          <p:val>
                                            <p:fltVal val="-90"/>
                                          </p:val>
                                        </p:tav>
                                        <p:tav tm="100000">
                                          <p:val>
                                            <p:fltVal val="0"/>
                                          </p:val>
                                        </p:tav>
                                      </p:tavLst>
                                    </p:anim>
                                    <p:anim calcmode="lin" valueType="num">
                                      <p:cBhvr>
                                        <p:cTn id="168" dur="500" decel="50000" fill="hold">
                                          <p:stCondLst>
                                            <p:cond delay="0"/>
                                          </p:stCondLst>
                                        </p:cTn>
                                        <p:tgtEl>
                                          <p:spTgt spid="100"/>
                                        </p:tgtEl>
                                        <p:attrNameLst>
                                          <p:attrName>ppt_w</p:attrName>
                                        </p:attrNameLst>
                                      </p:cBhvr>
                                      <p:tavLst>
                                        <p:tav tm="0">
                                          <p:val>
                                            <p:strVal val="#ppt_w"/>
                                          </p:val>
                                        </p:tav>
                                        <p:tav tm="100000">
                                          <p:val>
                                            <p:strVal val="#ppt_w*.05"/>
                                          </p:val>
                                        </p:tav>
                                      </p:tavLst>
                                    </p:anim>
                                    <p:anim calcmode="lin" valueType="num">
                                      <p:cBhvr>
                                        <p:cTn id="169" dur="500" accel="50000" fill="hold">
                                          <p:stCondLst>
                                            <p:cond delay="500"/>
                                          </p:stCondLst>
                                        </p:cTn>
                                        <p:tgtEl>
                                          <p:spTgt spid="100"/>
                                        </p:tgtEl>
                                        <p:attrNameLst>
                                          <p:attrName>ppt_w</p:attrName>
                                        </p:attrNameLst>
                                      </p:cBhvr>
                                      <p:tavLst>
                                        <p:tav tm="0">
                                          <p:val>
                                            <p:strVal val="#ppt_w*.05"/>
                                          </p:val>
                                        </p:tav>
                                        <p:tav tm="100000">
                                          <p:val>
                                            <p:strVal val="#ppt_w"/>
                                          </p:val>
                                        </p:tav>
                                      </p:tavLst>
                                    </p:anim>
                                    <p:anim calcmode="lin" valueType="num">
                                      <p:cBhvr>
                                        <p:cTn id="170" dur="1000" fill="hold"/>
                                        <p:tgtEl>
                                          <p:spTgt spid="100"/>
                                        </p:tgtEl>
                                        <p:attrNameLst>
                                          <p:attrName>ppt_h</p:attrName>
                                        </p:attrNameLst>
                                      </p:cBhvr>
                                      <p:tavLst>
                                        <p:tav tm="0">
                                          <p:val>
                                            <p:strVal val="#ppt_h"/>
                                          </p:val>
                                        </p:tav>
                                        <p:tav tm="100000">
                                          <p:val>
                                            <p:strVal val="#ppt_h"/>
                                          </p:val>
                                        </p:tav>
                                      </p:tavLst>
                                    </p:anim>
                                    <p:anim calcmode="lin" valueType="num">
                                      <p:cBhvr>
                                        <p:cTn id="171" dur="500" decel="50000" fill="hold">
                                          <p:stCondLst>
                                            <p:cond delay="0"/>
                                          </p:stCondLst>
                                        </p:cTn>
                                        <p:tgtEl>
                                          <p:spTgt spid="100"/>
                                        </p:tgtEl>
                                        <p:attrNameLst>
                                          <p:attrName>ppt_x</p:attrName>
                                        </p:attrNameLst>
                                      </p:cBhvr>
                                      <p:tavLst>
                                        <p:tav tm="0">
                                          <p:val>
                                            <p:strVal val="#ppt_x+.4"/>
                                          </p:val>
                                        </p:tav>
                                        <p:tav tm="100000">
                                          <p:val>
                                            <p:strVal val="#ppt_x"/>
                                          </p:val>
                                        </p:tav>
                                      </p:tavLst>
                                    </p:anim>
                                    <p:anim calcmode="lin" valueType="num">
                                      <p:cBhvr>
                                        <p:cTn id="172" dur="500" decel="50000" fill="hold">
                                          <p:stCondLst>
                                            <p:cond delay="0"/>
                                          </p:stCondLst>
                                        </p:cTn>
                                        <p:tgtEl>
                                          <p:spTgt spid="100"/>
                                        </p:tgtEl>
                                        <p:attrNameLst>
                                          <p:attrName>ppt_y</p:attrName>
                                        </p:attrNameLst>
                                      </p:cBhvr>
                                      <p:tavLst>
                                        <p:tav tm="0">
                                          <p:val>
                                            <p:strVal val="#ppt_y-.2"/>
                                          </p:val>
                                        </p:tav>
                                        <p:tav tm="100000">
                                          <p:val>
                                            <p:strVal val="#ppt_y+.1"/>
                                          </p:val>
                                        </p:tav>
                                      </p:tavLst>
                                    </p:anim>
                                    <p:anim calcmode="lin" valueType="num">
                                      <p:cBhvr>
                                        <p:cTn id="173" dur="500" accel="50000" fill="hold">
                                          <p:stCondLst>
                                            <p:cond delay="500"/>
                                          </p:stCondLst>
                                        </p:cTn>
                                        <p:tgtEl>
                                          <p:spTgt spid="100"/>
                                        </p:tgtEl>
                                        <p:attrNameLst>
                                          <p:attrName>ppt_y</p:attrName>
                                        </p:attrNameLst>
                                      </p:cBhvr>
                                      <p:tavLst>
                                        <p:tav tm="0">
                                          <p:val>
                                            <p:strVal val="#ppt_y+.1"/>
                                          </p:val>
                                        </p:tav>
                                        <p:tav tm="100000">
                                          <p:val>
                                            <p:strVal val="#ppt_y"/>
                                          </p:val>
                                        </p:tav>
                                      </p:tavLst>
                                    </p:anim>
                                    <p:animEffect transition="in" filter="fade">
                                      <p:cBhvr>
                                        <p:cTn id="174" dur="1000" decel="50000">
                                          <p:stCondLst>
                                            <p:cond delay="0"/>
                                          </p:stCondLst>
                                        </p:cTn>
                                        <p:tgtEl>
                                          <p:spTgt spid="100"/>
                                        </p:tgtEl>
                                      </p:cBhvr>
                                    </p:animEffect>
                                  </p:childTnLst>
                                </p:cTn>
                              </p:par>
                            </p:childTnLst>
                          </p:cTn>
                        </p:par>
                      </p:childTnLst>
                    </p:cTn>
                  </p:par>
                  <p:par>
                    <p:cTn id="175" fill="hold">
                      <p:stCondLst>
                        <p:cond delay="indefinite"/>
                      </p:stCondLst>
                      <p:childTnLst>
                        <p:par>
                          <p:cTn id="176" fill="hold">
                            <p:stCondLst>
                              <p:cond delay="0"/>
                            </p:stCondLst>
                            <p:childTnLst>
                              <p:par>
                                <p:cTn id="177" presetID="25" presetClass="entr" presetSubtype="0" fill="hold" nodeType="clickEffect">
                                  <p:stCondLst>
                                    <p:cond delay="0"/>
                                  </p:stCondLst>
                                  <p:childTnLst>
                                    <p:set>
                                      <p:cBhvr>
                                        <p:cTn id="178" dur="1" fill="hold">
                                          <p:stCondLst>
                                            <p:cond delay="0"/>
                                          </p:stCondLst>
                                        </p:cTn>
                                        <p:tgtEl>
                                          <p:spTgt spid="94">
                                            <p:txEl>
                                              <p:pRg st="0" end="0"/>
                                            </p:txEl>
                                          </p:spTgt>
                                        </p:tgtEl>
                                        <p:attrNameLst>
                                          <p:attrName>style.visibility</p:attrName>
                                        </p:attrNameLst>
                                      </p:cBhvr>
                                      <p:to>
                                        <p:strVal val="visible"/>
                                      </p:to>
                                    </p:set>
                                    <p:anim calcmode="lin" valueType="num">
                                      <p:cBhvr>
                                        <p:cTn id="179" dur="500" decel="50000" fill="hold">
                                          <p:stCondLst>
                                            <p:cond delay="0"/>
                                          </p:stCondLst>
                                        </p:cTn>
                                        <p:tgtEl>
                                          <p:spTgt spid="94">
                                            <p:txEl>
                                              <p:pRg st="0" end="0"/>
                                            </p:txEl>
                                          </p:spTgt>
                                        </p:tgtEl>
                                        <p:attrNameLst>
                                          <p:attrName>style.rotation</p:attrName>
                                        </p:attrNameLst>
                                      </p:cBhvr>
                                      <p:tavLst>
                                        <p:tav tm="0">
                                          <p:val>
                                            <p:fltVal val="-90"/>
                                          </p:val>
                                        </p:tav>
                                        <p:tav tm="100000">
                                          <p:val>
                                            <p:fltVal val="0"/>
                                          </p:val>
                                        </p:tav>
                                      </p:tavLst>
                                    </p:anim>
                                    <p:anim calcmode="lin" valueType="num">
                                      <p:cBhvr>
                                        <p:cTn id="180" dur="500" decel="50000" fill="hold">
                                          <p:stCondLst>
                                            <p:cond delay="0"/>
                                          </p:stCondLst>
                                        </p:cTn>
                                        <p:tgtEl>
                                          <p:spTgt spid="94">
                                            <p:txEl>
                                              <p:pRg st="0" end="0"/>
                                            </p:txEl>
                                          </p:spTgt>
                                        </p:tgtEl>
                                        <p:attrNameLst>
                                          <p:attrName>ppt_w</p:attrName>
                                        </p:attrNameLst>
                                      </p:cBhvr>
                                      <p:tavLst>
                                        <p:tav tm="0">
                                          <p:val>
                                            <p:strVal val="#ppt_w"/>
                                          </p:val>
                                        </p:tav>
                                        <p:tav tm="100000">
                                          <p:val>
                                            <p:strVal val="#ppt_w*.05"/>
                                          </p:val>
                                        </p:tav>
                                      </p:tavLst>
                                    </p:anim>
                                    <p:anim calcmode="lin" valueType="num">
                                      <p:cBhvr>
                                        <p:cTn id="181" dur="500" accel="50000" fill="hold">
                                          <p:stCondLst>
                                            <p:cond delay="500"/>
                                          </p:stCondLst>
                                        </p:cTn>
                                        <p:tgtEl>
                                          <p:spTgt spid="94">
                                            <p:txEl>
                                              <p:pRg st="0" end="0"/>
                                            </p:txEl>
                                          </p:spTgt>
                                        </p:tgtEl>
                                        <p:attrNameLst>
                                          <p:attrName>ppt_w</p:attrName>
                                        </p:attrNameLst>
                                      </p:cBhvr>
                                      <p:tavLst>
                                        <p:tav tm="0">
                                          <p:val>
                                            <p:strVal val="#ppt_w*.05"/>
                                          </p:val>
                                        </p:tav>
                                        <p:tav tm="100000">
                                          <p:val>
                                            <p:strVal val="#ppt_w"/>
                                          </p:val>
                                        </p:tav>
                                      </p:tavLst>
                                    </p:anim>
                                    <p:anim calcmode="lin" valueType="num">
                                      <p:cBhvr>
                                        <p:cTn id="182" dur="1000" fill="hold"/>
                                        <p:tgtEl>
                                          <p:spTgt spid="94">
                                            <p:txEl>
                                              <p:pRg st="0" end="0"/>
                                            </p:txEl>
                                          </p:spTgt>
                                        </p:tgtEl>
                                        <p:attrNameLst>
                                          <p:attrName>ppt_h</p:attrName>
                                        </p:attrNameLst>
                                      </p:cBhvr>
                                      <p:tavLst>
                                        <p:tav tm="0">
                                          <p:val>
                                            <p:strVal val="#ppt_h"/>
                                          </p:val>
                                        </p:tav>
                                        <p:tav tm="100000">
                                          <p:val>
                                            <p:strVal val="#ppt_h"/>
                                          </p:val>
                                        </p:tav>
                                      </p:tavLst>
                                    </p:anim>
                                    <p:anim calcmode="lin" valueType="num">
                                      <p:cBhvr>
                                        <p:cTn id="183" dur="500" decel="50000" fill="hold">
                                          <p:stCondLst>
                                            <p:cond delay="0"/>
                                          </p:stCondLst>
                                        </p:cTn>
                                        <p:tgtEl>
                                          <p:spTgt spid="94">
                                            <p:txEl>
                                              <p:pRg st="0" end="0"/>
                                            </p:txEl>
                                          </p:spTgt>
                                        </p:tgtEl>
                                        <p:attrNameLst>
                                          <p:attrName>ppt_x</p:attrName>
                                        </p:attrNameLst>
                                      </p:cBhvr>
                                      <p:tavLst>
                                        <p:tav tm="0">
                                          <p:val>
                                            <p:strVal val="#ppt_x+.4"/>
                                          </p:val>
                                        </p:tav>
                                        <p:tav tm="100000">
                                          <p:val>
                                            <p:strVal val="#ppt_x"/>
                                          </p:val>
                                        </p:tav>
                                      </p:tavLst>
                                    </p:anim>
                                    <p:anim calcmode="lin" valueType="num">
                                      <p:cBhvr>
                                        <p:cTn id="184" dur="500" decel="50000" fill="hold">
                                          <p:stCondLst>
                                            <p:cond delay="0"/>
                                          </p:stCondLst>
                                        </p:cTn>
                                        <p:tgtEl>
                                          <p:spTgt spid="94">
                                            <p:txEl>
                                              <p:pRg st="0" end="0"/>
                                            </p:txEl>
                                          </p:spTgt>
                                        </p:tgtEl>
                                        <p:attrNameLst>
                                          <p:attrName>ppt_y</p:attrName>
                                        </p:attrNameLst>
                                      </p:cBhvr>
                                      <p:tavLst>
                                        <p:tav tm="0">
                                          <p:val>
                                            <p:strVal val="#ppt_y-.2"/>
                                          </p:val>
                                        </p:tav>
                                        <p:tav tm="100000">
                                          <p:val>
                                            <p:strVal val="#ppt_y+.1"/>
                                          </p:val>
                                        </p:tav>
                                      </p:tavLst>
                                    </p:anim>
                                    <p:anim calcmode="lin" valueType="num">
                                      <p:cBhvr>
                                        <p:cTn id="185" dur="500" accel="50000" fill="hold">
                                          <p:stCondLst>
                                            <p:cond delay="500"/>
                                          </p:stCondLst>
                                        </p:cTn>
                                        <p:tgtEl>
                                          <p:spTgt spid="94">
                                            <p:txEl>
                                              <p:pRg st="0" end="0"/>
                                            </p:txEl>
                                          </p:spTgt>
                                        </p:tgtEl>
                                        <p:attrNameLst>
                                          <p:attrName>ppt_y</p:attrName>
                                        </p:attrNameLst>
                                      </p:cBhvr>
                                      <p:tavLst>
                                        <p:tav tm="0">
                                          <p:val>
                                            <p:strVal val="#ppt_y+.1"/>
                                          </p:val>
                                        </p:tav>
                                        <p:tav tm="100000">
                                          <p:val>
                                            <p:strVal val="#ppt_y"/>
                                          </p:val>
                                        </p:tav>
                                      </p:tavLst>
                                    </p:anim>
                                    <p:animEffect transition="in" filter="fade">
                                      <p:cBhvr>
                                        <p:cTn id="186" dur="1000" decel="50000">
                                          <p:stCondLst>
                                            <p:cond delay="0"/>
                                          </p:stCondLst>
                                        </p:cTn>
                                        <p:tgtEl>
                                          <p:spTgt spid="94">
                                            <p:txEl>
                                              <p:pRg st="0" end="0"/>
                                            </p:txEl>
                                          </p:spTgt>
                                        </p:tgtEl>
                                      </p:cBhvr>
                                    </p:animEffect>
                                  </p:childTnLst>
                                </p:cTn>
                              </p:par>
                            </p:childTnLst>
                          </p:cTn>
                        </p:par>
                        <p:par>
                          <p:cTn id="187" fill="hold">
                            <p:stCondLst>
                              <p:cond delay="1000"/>
                            </p:stCondLst>
                            <p:childTnLst>
                              <p:par>
                                <p:cTn id="188" presetID="25" presetClass="entr" presetSubtype="0" fill="hold" nodeType="afterEffect">
                                  <p:stCondLst>
                                    <p:cond delay="0"/>
                                  </p:stCondLst>
                                  <p:childTnLst>
                                    <p:set>
                                      <p:cBhvr>
                                        <p:cTn id="189" dur="1" fill="hold">
                                          <p:stCondLst>
                                            <p:cond delay="0"/>
                                          </p:stCondLst>
                                        </p:cTn>
                                        <p:tgtEl>
                                          <p:spTgt spid="93">
                                            <p:txEl>
                                              <p:pRg st="0" end="0"/>
                                            </p:txEl>
                                          </p:spTgt>
                                        </p:tgtEl>
                                        <p:attrNameLst>
                                          <p:attrName>style.visibility</p:attrName>
                                        </p:attrNameLst>
                                      </p:cBhvr>
                                      <p:to>
                                        <p:strVal val="visible"/>
                                      </p:to>
                                    </p:set>
                                    <p:anim calcmode="lin" valueType="num">
                                      <p:cBhvr>
                                        <p:cTn id="190" dur="500" decel="50000" fill="hold">
                                          <p:stCondLst>
                                            <p:cond delay="0"/>
                                          </p:stCondLst>
                                        </p:cTn>
                                        <p:tgtEl>
                                          <p:spTgt spid="93">
                                            <p:txEl>
                                              <p:pRg st="0" end="0"/>
                                            </p:txEl>
                                          </p:spTgt>
                                        </p:tgtEl>
                                        <p:attrNameLst>
                                          <p:attrName>style.rotation</p:attrName>
                                        </p:attrNameLst>
                                      </p:cBhvr>
                                      <p:tavLst>
                                        <p:tav tm="0">
                                          <p:val>
                                            <p:fltVal val="-90"/>
                                          </p:val>
                                        </p:tav>
                                        <p:tav tm="100000">
                                          <p:val>
                                            <p:fltVal val="0"/>
                                          </p:val>
                                        </p:tav>
                                      </p:tavLst>
                                    </p:anim>
                                    <p:anim calcmode="lin" valueType="num">
                                      <p:cBhvr>
                                        <p:cTn id="191" dur="500" decel="50000" fill="hold">
                                          <p:stCondLst>
                                            <p:cond delay="0"/>
                                          </p:stCondLst>
                                        </p:cTn>
                                        <p:tgtEl>
                                          <p:spTgt spid="93">
                                            <p:txEl>
                                              <p:pRg st="0" end="0"/>
                                            </p:txEl>
                                          </p:spTgt>
                                        </p:tgtEl>
                                        <p:attrNameLst>
                                          <p:attrName>ppt_w</p:attrName>
                                        </p:attrNameLst>
                                      </p:cBhvr>
                                      <p:tavLst>
                                        <p:tav tm="0">
                                          <p:val>
                                            <p:strVal val="#ppt_w"/>
                                          </p:val>
                                        </p:tav>
                                        <p:tav tm="100000">
                                          <p:val>
                                            <p:strVal val="#ppt_w*.05"/>
                                          </p:val>
                                        </p:tav>
                                      </p:tavLst>
                                    </p:anim>
                                    <p:anim calcmode="lin" valueType="num">
                                      <p:cBhvr>
                                        <p:cTn id="192" dur="500" accel="50000" fill="hold">
                                          <p:stCondLst>
                                            <p:cond delay="500"/>
                                          </p:stCondLst>
                                        </p:cTn>
                                        <p:tgtEl>
                                          <p:spTgt spid="93">
                                            <p:txEl>
                                              <p:pRg st="0" end="0"/>
                                            </p:txEl>
                                          </p:spTgt>
                                        </p:tgtEl>
                                        <p:attrNameLst>
                                          <p:attrName>ppt_w</p:attrName>
                                        </p:attrNameLst>
                                      </p:cBhvr>
                                      <p:tavLst>
                                        <p:tav tm="0">
                                          <p:val>
                                            <p:strVal val="#ppt_w*.05"/>
                                          </p:val>
                                        </p:tav>
                                        <p:tav tm="100000">
                                          <p:val>
                                            <p:strVal val="#ppt_w"/>
                                          </p:val>
                                        </p:tav>
                                      </p:tavLst>
                                    </p:anim>
                                    <p:anim calcmode="lin" valueType="num">
                                      <p:cBhvr>
                                        <p:cTn id="193" dur="1000" fill="hold"/>
                                        <p:tgtEl>
                                          <p:spTgt spid="93">
                                            <p:txEl>
                                              <p:pRg st="0" end="0"/>
                                            </p:txEl>
                                          </p:spTgt>
                                        </p:tgtEl>
                                        <p:attrNameLst>
                                          <p:attrName>ppt_h</p:attrName>
                                        </p:attrNameLst>
                                      </p:cBhvr>
                                      <p:tavLst>
                                        <p:tav tm="0">
                                          <p:val>
                                            <p:strVal val="#ppt_h"/>
                                          </p:val>
                                        </p:tav>
                                        <p:tav tm="100000">
                                          <p:val>
                                            <p:strVal val="#ppt_h"/>
                                          </p:val>
                                        </p:tav>
                                      </p:tavLst>
                                    </p:anim>
                                    <p:anim calcmode="lin" valueType="num">
                                      <p:cBhvr>
                                        <p:cTn id="194" dur="500" decel="50000" fill="hold">
                                          <p:stCondLst>
                                            <p:cond delay="0"/>
                                          </p:stCondLst>
                                        </p:cTn>
                                        <p:tgtEl>
                                          <p:spTgt spid="93">
                                            <p:txEl>
                                              <p:pRg st="0" end="0"/>
                                            </p:txEl>
                                          </p:spTgt>
                                        </p:tgtEl>
                                        <p:attrNameLst>
                                          <p:attrName>ppt_x</p:attrName>
                                        </p:attrNameLst>
                                      </p:cBhvr>
                                      <p:tavLst>
                                        <p:tav tm="0">
                                          <p:val>
                                            <p:strVal val="#ppt_x+.4"/>
                                          </p:val>
                                        </p:tav>
                                        <p:tav tm="100000">
                                          <p:val>
                                            <p:strVal val="#ppt_x"/>
                                          </p:val>
                                        </p:tav>
                                      </p:tavLst>
                                    </p:anim>
                                    <p:anim calcmode="lin" valueType="num">
                                      <p:cBhvr>
                                        <p:cTn id="195" dur="500" decel="50000" fill="hold">
                                          <p:stCondLst>
                                            <p:cond delay="0"/>
                                          </p:stCondLst>
                                        </p:cTn>
                                        <p:tgtEl>
                                          <p:spTgt spid="93">
                                            <p:txEl>
                                              <p:pRg st="0" end="0"/>
                                            </p:txEl>
                                          </p:spTgt>
                                        </p:tgtEl>
                                        <p:attrNameLst>
                                          <p:attrName>ppt_y</p:attrName>
                                        </p:attrNameLst>
                                      </p:cBhvr>
                                      <p:tavLst>
                                        <p:tav tm="0">
                                          <p:val>
                                            <p:strVal val="#ppt_y-.2"/>
                                          </p:val>
                                        </p:tav>
                                        <p:tav tm="100000">
                                          <p:val>
                                            <p:strVal val="#ppt_y+.1"/>
                                          </p:val>
                                        </p:tav>
                                      </p:tavLst>
                                    </p:anim>
                                    <p:anim calcmode="lin" valueType="num">
                                      <p:cBhvr>
                                        <p:cTn id="196" dur="500" accel="50000" fill="hold">
                                          <p:stCondLst>
                                            <p:cond delay="500"/>
                                          </p:stCondLst>
                                        </p:cTn>
                                        <p:tgtEl>
                                          <p:spTgt spid="93">
                                            <p:txEl>
                                              <p:pRg st="0" end="0"/>
                                            </p:txEl>
                                          </p:spTgt>
                                        </p:tgtEl>
                                        <p:attrNameLst>
                                          <p:attrName>ppt_y</p:attrName>
                                        </p:attrNameLst>
                                      </p:cBhvr>
                                      <p:tavLst>
                                        <p:tav tm="0">
                                          <p:val>
                                            <p:strVal val="#ppt_y+.1"/>
                                          </p:val>
                                        </p:tav>
                                        <p:tav tm="100000">
                                          <p:val>
                                            <p:strVal val="#ppt_y"/>
                                          </p:val>
                                        </p:tav>
                                      </p:tavLst>
                                    </p:anim>
                                    <p:animEffect transition="in" filter="fade">
                                      <p:cBhvr>
                                        <p:cTn id="197" dur="1000" decel="50000">
                                          <p:stCondLst>
                                            <p:cond delay="0"/>
                                          </p:stCondLst>
                                        </p:cTn>
                                        <p:tgtEl>
                                          <p:spTgt spid="93">
                                            <p:txEl>
                                              <p:pRg st="0" end="0"/>
                                            </p:txEl>
                                          </p:spTgt>
                                        </p:tgtEl>
                                      </p:cBhvr>
                                    </p:animEffect>
                                  </p:childTnLst>
                                </p:cTn>
                              </p:par>
                            </p:childTnLst>
                          </p:cTn>
                        </p:par>
                        <p:par>
                          <p:cTn id="198" fill="hold">
                            <p:stCondLst>
                              <p:cond delay="2000"/>
                            </p:stCondLst>
                            <p:childTnLst>
                              <p:par>
                                <p:cTn id="199" presetID="25" presetClass="entr" presetSubtype="0" fill="hold" nodeType="afterEffect">
                                  <p:stCondLst>
                                    <p:cond delay="0"/>
                                  </p:stCondLst>
                                  <p:childTnLst>
                                    <p:set>
                                      <p:cBhvr>
                                        <p:cTn id="200" dur="1" fill="hold">
                                          <p:stCondLst>
                                            <p:cond delay="0"/>
                                          </p:stCondLst>
                                        </p:cTn>
                                        <p:tgtEl>
                                          <p:spTgt spid="95">
                                            <p:txEl>
                                              <p:pRg st="0" end="0"/>
                                            </p:txEl>
                                          </p:spTgt>
                                        </p:tgtEl>
                                        <p:attrNameLst>
                                          <p:attrName>style.visibility</p:attrName>
                                        </p:attrNameLst>
                                      </p:cBhvr>
                                      <p:to>
                                        <p:strVal val="visible"/>
                                      </p:to>
                                    </p:set>
                                    <p:anim calcmode="lin" valueType="num">
                                      <p:cBhvr>
                                        <p:cTn id="201" dur="500" decel="50000" fill="hold">
                                          <p:stCondLst>
                                            <p:cond delay="0"/>
                                          </p:stCondLst>
                                        </p:cTn>
                                        <p:tgtEl>
                                          <p:spTgt spid="95">
                                            <p:txEl>
                                              <p:pRg st="0" end="0"/>
                                            </p:txEl>
                                          </p:spTgt>
                                        </p:tgtEl>
                                        <p:attrNameLst>
                                          <p:attrName>style.rotation</p:attrName>
                                        </p:attrNameLst>
                                      </p:cBhvr>
                                      <p:tavLst>
                                        <p:tav tm="0">
                                          <p:val>
                                            <p:fltVal val="-90"/>
                                          </p:val>
                                        </p:tav>
                                        <p:tav tm="100000">
                                          <p:val>
                                            <p:fltVal val="0"/>
                                          </p:val>
                                        </p:tav>
                                      </p:tavLst>
                                    </p:anim>
                                    <p:anim calcmode="lin" valueType="num">
                                      <p:cBhvr>
                                        <p:cTn id="202" dur="500" decel="50000" fill="hold">
                                          <p:stCondLst>
                                            <p:cond delay="0"/>
                                          </p:stCondLst>
                                        </p:cTn>
                                        <p:tgtEl>
                                          <p:spTgt spid="95">
                                            <p:txEl>
                                              <p:pRg st="0" end="0"/>
                                            </p:txEl>
                                          </p:spTgt>
                                        </p:tgtEl>
                                        <p:attrNameLst>
                                          <p:attrName>ppt_w</p:attrName>
                                        </p:attrNameLst>
                                      </p:cBhvr>
                                      <p:tavLst>
                                        <p:tav tm="0">
                                          <p:val>
                                            <p:strVal val="#ppt_w"/>
                                          </p:val>
                                        </p:tav>
                                        <p:tav tm="100000">
                                          <p:val>
                                            <p:strVal val="#ppt_w*.05"/>
                                          </p:val>
                                        </p:tav>
                                      </p:tavLst>
                                    </p:anim>
                                    <p:anim calcmode="lin" valueType="num">
                                      <p:cBhvr>
                                        <p:cTn id="203" dur="500" accel="50000" fill="hold">
                                          <p:stCondLst>
                                            <p:cond delay="500"/>
                                          </p:stCondLst>
                                        </p:cTn>
                                        <p:tgtEl>
                                          <p:spTgt spid="95">
                                            <p:txEl>
                                              <p:pRg st="0" end="0"/>
                                            </p:txEl>
                                          </p:spTgt>
                                        </p:tgtEl>
                                        <p:attrNameLst>
                                          <p:attrName>ppt_w</p:attrName>
                                        </p:attrNameLst>
                                      </p:cBhvr>
                                      <p:tavLst>
                                        <p:tav tm="0">
                                          <p:val>
                                            <p:strVal val="#ppt_w*.05"/>
                                          </p:val>
                                        </p:tav>
                                        <p:tav tm="100000">
                                          <p:val>
                                            <p:strVal val="#ppt_w"/>
                                          </p:val>
                                        </p:tav>
                                      </p:tavLst>
                                    </p:anim>
                                    <p:anim calcmode="lin" valueType="num">
                                      <p:cBhvr>
                                        <p:cTn id="204" dur="1000" fill="hold"/>
                                        <p:tgtEl>
                                          <p:spTgt spid="95">
                                            <p:txEl>
                                              <p:pRg st="0" end="0"/>
                                            </p:txEl>
                                          </p:spTgt>
                                        </p:tgtEl>
                                        <p:attrNameLst>
                                          <p:attrName>ppt_h</p:attrName>
                                        </p:attrNameLst>
                                      </p:cBhvr>
                                      <p:tavLst>
                                        <p:tav tm="0">
                                          <p:val>
                                            <p:strVal val="#ppt_h"/>
                                          </p:val>
                                        </p:tav>
                                        <p:tav tm="100000">
                                          <p:val>
                                            <p:strVal val="#ppt_h"/>
                                          </p:val>
                                        </p:tav>
                                      </p:tavLst>
                                    </p:anim>
                                    <p:anim calcmode="lin" valueType="num">
                                      <p:cBhvr>
                                        <p:cTn id="205" dur="500" decel="50000" fill="hold">
                                          <p:stCondLst>
                                            <p:cond delay="0"/>
                                          </p:stCondLst>
                                        </p:cTn>
                                        <p:tgtEl>
                                          <p:spTgt spid="95">
                                            <p:txEl>
                                              <p:pRg st="0" end="0"/>
                                            </p:txEl>
                                          </p:spTgt>
                                        </p:tgtEl>
                                        <p:attrNameLst>
                                          <p:attrName>ppt_x</p:attrName>
                                        </p:attrNameLst>
                                      </p:cBhvr>
                                      <p:tavLst>
                                        <p:tav tm="0">
                                          <p:val>
                                            <p:strVal val="#ppt_x+.4"/>
                                          </p:val>
                                        </p:tav>
                                        <p:tav tm="100000">
                                          <p:val>
                                            <p:strVal val="#ppt_x"/>
                                          </p:val>
                                        </p:tav>
                                      </p:tavLst>
                                    </p:anim>
                                    <p:anim calcmode="lin" valueType="num">
                                      <p:cBhvr>
                                        <p:cTn id="206" dur="500" decel="50000" fill="hold">
                                          <p:stCondLst>
                                            <p:cond delay="0"/>
                                          </p:stCondLst>
                                        </p:cTn>
                                        <p:tgtEl>
                                          <p:spTgt spid="95">
                                            <p:txEl>
                                              <p:pRg st="0" end="0"/>
                                            </p:txEl>
                                          </p:spTgt>
                                        </p:tgtEl>
                                        <p:attrNameLst>
                                          <p:attrName>ppt_y</p:attrName>
                                        </p:attrNameLst>
                                      </p:cBhvr>
                                      <p:tavLst>
                                        <p:tav tm="0">
                                          <p:val>
                                            <p:strVal val="#ppt_y-.2"/>
                                          </p:val>
                                        </p:tav>
                                        <p:tav tm="100000">
                                          <p:val>
                                            <p:strVal val="#ppt_y+.1"/>
                                          </p:val>
                                        </p:tav>
                                      </p:tavLst>
                                    </p:anim>
                                    <p:anim calcmode="lin" valueType="num">
                                      <p:cBhvr>
                                        <p:cTn id="207" dur="500" accel="50000" fill="hold">
                                          <p:stCondLst>
                                            <p:cond delay="500"/>
                                          </p:stCondLst>
                                        </p:cTn>
                                        <p:tgtEl>
                                          <p:spTgt spid="95">
                                            <p:txEl>
                                              <p:pRg st="0" end="0"/>
                                            </p:txEl>
                                          </p:spTgt>
                                        </p:tgtEl>
                                        <p:attrNameLst>
                                          <p:attrName>ppt_y</p:attrName>
                                        </p:attrNameLst>
                                      </p:cBhvr>
                                      <p:tavLst>
                                        <p:tav tm="0">
                                          <p:val>
                                            <p:strVal val="#ppt_y+.1"/>
                                          </p:val>
                                        </p:tav>
                                        <p:tav tm="100000">
                                          <p:val>
                                            <p:strVal val="#ppt_y"/>
                                          </p:val>
                                        </p:tav>
                                      </p:tavLst>
                                    </p:anim>
                                    <p:animEffect transition="in" filter="fade">
                                      <p:cBhvr>
                                        <p:cTn id="208" dur="1000" decel="50000">
                                          <p:stCondLst>
                                            <p:cond delay="0"/>
                                          </p:stCondLst>
                                        </p:cTn>
                                        <p:tgtEl>
                                          <p:spTgt spid="95">
                                            <p:txEl>
                                              <p:pRg st="0" end="0"/>
                                            </p:txEl>
                                          </p:spTgt>
                                        </p:tgtEl>
                                      </p:cBhvr>
                                    </p:animEffect>
                                  </p:childTnLst>
                                </p:cTn>
                              </p:par>
                            </p:childTnLst>
                          </p:cTn>
                        </p:par>
                        <p:par>
                          <p:cTn id="209" fill="hold">
                            <p:stCondLst>
                              <p:cond delay="3000"/>
                            </p:stCondLst>
                            <p:childTnLst>
                              <p:par>
                                <p:cTn id="210" presetID="25" presetClass="entr" presetSubtype="0" fill="hold" nodeType="afterEffect">
                                  <p:stCondLst>
                                    <p:cond delay="0"/>
                                  </p:stCondLst>
                                  <p:childTnLst>
                                    <p:set>
                                      <p:cBhvr>
                                        <p:cTn id="211" dur="1" fill="hold">
                                          <p:stCondLst>
                                            <p:cond delay="0"/>
                                          </p:stCondLst>
                                        </p:cTn>
                                        <p:tgtEl>
                                          <p:spTgt spid="98">
                                            <p:txEl>
                                              <p:pRg st="0" end="0"/>
                                            </p:txEl>
                                          </p:spTgt>
                                        </p:tgtEl>
                                        <p:attrNameLst>
                                          <p:attrName>style.visibility</p:attrName>
                                        </p:attrNameLst>
                                      </p:cBhvr>
                                      <p:to>
                                        <p:strVal val="visible"/>
                                      </p:to>
                                    </p:set>
                                    <p:anim calcmode="lin" valueType="num">
                                      <p:cBhvr>
                                        <p:cTn id="212" dur="500" decel="50000" fill="hold">
                                          <p:stCondLst>
                                            <p:cond delay="0"/>
                                          </p:stCondLst>
                                        </p:cTn>
                                        <p:tgtEl>
                                          <p:spTgt spid="98">
                                            <p:txEl>
                                              <p:pRg st="0" end="0"/>
                                            </p:txEl>
                                          </p:spTgt>
                                        </p:tgtEl>
                                        <p:attrNameLst>
                                          <p:attrName>style.rotation</p:attrName>
                                        </p:attrNameLst>
                                      </p:cBhvr>
                                      <p:tavLst>
                                        <p:tav tm="0">
                                          <p:val>
                                            <p:fltVal val="-90"/>
                                          </p:val>
                                        </p:tav>
                                        <p:tav tm="100000">
                                          <p:val>
                                            <p:fltVal val="0"/>
                                          </p:val>
                                        </p:tav>
                                      </p:tavLst>
                                    </p:anim>
                                    <p:anim calcmode="lin" valueType="num">
                                      <p:cBhvr>
                                        <p:cTn id="213" dur="500" decel="50000" fill="hold">
                                          <p:stCondLst>
                                            <p:cond delay="0"/>
                                          </p:stCondLst>
                                        </p:cTn>
                                        <p:tgtEl>
                                          <p:spTgt spid="98">
                                            <p:txEl>
                                              <p:pRg st="0" end="0"/>
                                            </p:txEl>
                                          </p:spTgt>
                                        </p:tgtEl>
                                        <p:attrNameLst>
                                          <p:attrName>ppt_w</p:attrName>
                                        </p:attrNameLst>
                                      </p:cBhvr>
                                      <p:tavLst>
                                        <p:tav tm="0">
                                          <p:val>
                                            <p:strVal val="#ppt_w"/>
                                          </p:val>
                                        </p:tav>
                                        <p:tav tm="100000">
                                          <p:val>
                                            <p:strVal val="#ppt_w*.05"/>
                                          </p:val>
                                        </p:tav>
                                      </p:tavLst>
                                    </p:anim>
                                    <p:anim calcmode="lin" valueType="num">
                                      <p:cBhvr>
                                        <p:cTn id="214" dur="500" accel="50000" fill="hold">
                                          <p:stCondLst>
                                            <p:cond delay="500"/>
                                          </p:stCondLst>
                                        </p:cTn>
                                        <p:tgtEl>
                                          <p:spTgt spid="98">
                                            <p:txEl>
                                              <p:pRg st="0" end="0"/>
                                            </p:txEl>
                                          </p:spTgt>
                                        </p:tgtEl>
                                        <p:attrNameLst>
                                          <p:attrName>ppt_w</p:attrName>
                                        </p:attrNameLst>
                                      </p:cBhvr>
                                      <p:tavLst>
                                        <p:tav tm="0">
                                          <p:val>
                                            <p:strVal val="#ppt_w*.05"/>
                                          </p:val>
                                        </p:tav>
                                        <p:tav tm="100000">
                                          <p:val>
                                            <p:strVal val="#ppt_w"/>
                                          </p:val>
                                        </p:tav>
                                      </p:tavLst>
                                    </p:anim>
                                    <p:anim calcmode="lin" valueType="num">
                                      <p:cBhvr>
                                        <p:cTn id="215" dur="1000" fill="hold"/>
                                        <p:tgtEl>
                                          <p:spTgt spid="98">
                                            <p:txEl>
                                              <p:pRg st="0" end="0"/>
                                            </p:txEl>
                                          </p:spTgt>
                                        </p:tgtEl>
                                        <p:attrNameLst>
                                          <p:attrName>ppt_h</p:attrName>
                                        </p:attrNameLst>
                                      </p:cBhvr>
                                      <p:tavLst>
                                        <p:tav tm="0">
                                          <p:val>
                                            <p:strVal val="#ppt_h"/>
                                          </p:val>
                                        </p:tav>
                                        <p:tav tm="100000">
                                          <p:val>
                                            <p:strVal val="#ppt_h"/>
                                          </p:val>
                                        </p:tav>
                                      </p:tavLst>
                                    </p:anim>
                                    <p:anim calcmode="lin" valueType="num">
                                      <p:cBhvr>
                                        <p:cTn id="216" dur="500" decel="50000" fill="hold">
                                          <p:stCondLst>
                                            <p:cond delay="0"/>
                                          </p:stCondLst>
                                        </p:cTn>
                                        <p:tgtEl>
                                          <p:spTgt spid="98">
                                            <p:txEl>
                                              <p:pRg st="0" end="0"/>
                                            </p:txEl>
                                          </p:spTgt>
                                        </p:tgtEl>
                                        <p:attrNameLst>
                                          <p:attrName>ppt_x</p:attrName>
                                        </p:attrNameLst>
                                      </p:cBhvr>
                                      <p:tavLst>
                                        <p:tav tm="0">
                                          <p:val>
                                            <p:strVal val="#ppt_x+.4"/>
                                          </p:val>
                                        </p:tav>
                                        <p:tav tm="100000">
                                          <p:val>
                                            <p:strVal val="#ppt_x"/>
                                          </p:val>
                                        </p:tav>
                                      </p:tavLst>
                                    </p:anim>
                                    <p:anim calcmode="lin" valueType="num">
                                      <p:cBhvr>
                                        <p:cTn id="217" dur="500" decel="50000" fill="hold">
                                          <p:stCondLst>
                                            <p:cond delay="0"/>
                                          </p:stCondLst>
                                        </p:cTn>
                                        <p:tgtEl>
                                          <p:spTgt spid="98">
                                            <p:txEl>
                                              <p:pRg st="0" end="0"/>
                                            </p:txEl>
                                          </p:spTgt>
                                        </p:tgtEl>
                                        <p:attrNameLst>
                                          <p:attrName>ppt_y</p:attrName>
                                        </p:attrNameLst>
                                      </p:cBhvr>
                                      <p:tavLst>
                                        <p:tav tm="0">
                                          <p:val>
                                            <p:strVal val="#ppt_y-.2"/>
                                          </p:val>
                                        </p:tav>
                                        <p:tav tm="100000">
                                          <p:val>
                                            <p:strVal val="#ppt_y+.1"/>
                                          </p:val>
                                        </p:tav>
                                      </p:tavLst>
                                    </p:anim>
                                    <p:anim calcmode="lin" valueType="num">
                                      <p:cBhvr>
                                        <p:cTn id="218" dur="500" accel="50000" fill="hold">
                                          <p:stCondLst>
                                            <p:cond delay="500"/>
                                          </p:stCondLst>
                                        </p:cTn>
                                        <p:tgtEl>
                                          <p:spTgt spid="98">
                                            <p:txEl>
                                              <p:pRg st="0" end="0"/>
                                            </p:txEl>
                                          </p:spTgt>
                                        </p:tgtEl>
                                        <p:attrNameLst>
                                          <p:attrName>ppt_y</p:attrName>
                                        </p:attrNameLst>
                                      </p:cBhvr>
                                      <p:tavLst>
                                        <p:tav tm="0">
                                          <p:val>
                                            <p:strVal val="#ppt_y+.1"/>
                                          </p:val>
                                        </p:tav>
                                        <p:tav tm="100000">
                                          <p:val>
                                            <p:strVal val="#ppt_y"/>
                                          </p:val>
                                        </p:tav>
                                      </p:tavLst>
                                    </p:anim>
                                    <p:animEffect transition="in" filter="fade">
                                      <p:cBhvr>
                                        <p:cTn id="219" dur="1000" decel="50000">
                                          <p:stCondLst>
                                            <p:cond delay="0"/>
                                          </p:stCondLst>
                                        </p:cTn>
                                        <p:tgtEl>
                                          <p:spTgt spid="98">
                                            <p:txEl>
                                              <p:pRg st="0" end="0"/>
                                            </p:txEl>
                                          </p:spTgt>
                                        </p:tgtEl>
                                      </p:cBhvr>
                                    </p:animEffect>
                                  </p:childTnLst>
                                </p:cTn>
                              </p:par>
                            </p:childTnLst>
                          </p:cTn>
                        </p:par>
                        <p:par>
                          <p:cTn id="220" fill="hold">
                            <p:stCondLst>
                              <p:cond delay="4000"/>
                            </p:stCondLst>
                            <p:childTnLst>
                              <p:par>
                                <p:cTn id="221" presetID="25" presetClass="entr" presetSubtype="0" fill="hold" nodeType="afterEffect">
                                  <p:stCondLst>
                                    <p:cond delay="0"/>
                                  </p:stCondLst>
                                  <p:childTnLst>
                                    <p:set>
                                      <p:cBhvr>
                                        <p:cTn id="222" dur="1" fill="hold">
                                          <p:stCondLst>
                                            <p:cond delay="0"/>
                                          </p:stCondLst>
                                        </p:cTn>
                                        <p:tgtEl>
                                          <p:spTgt spid="91">
                                            <p:txEl>
                                              <p:pRg st="0" end="0"/>
                                            </p:txEl>
                                          </p:spTgt>
                                        </p:tgtEl>
                                        <p:attrNameLst>
                                          <p:attrName>style.visibility</p:attrName>
                                        </p:attrNameLst>
                                      </p:cBhvr>
                                      <p:to>
                                        <p:strVal val="visible"/>
                                      </p:to>
                                    </p:set>
                                    <p:anim calcmode="lin" valueType="num">
                                      <p:cBhvr>
                                        <p:cTn id="223" dur="500" decel="50000" fill="hold">
                                          <p:stCondLst>
                                            <p:cond delay="0"/>
                                          </p:stCondLst>
                                        </p:cTn>
                                        <p:tgtEl>
                                          <p:spTgt spid="91">
                                            <p:txEl>
                                              <p:pRg st="0" end="0"/>
                                            </p:txEl>
                                          </p:spTgt>
                                        </p:tgtEl>
                                        <p:attrNameLst>
                                          <p:attrName>style.rotation</p:attrName>
                                        </p:attrNameLst>
                                      </p:cBhvr>
                                      <p:tavLst>
                                        <p:tav tm="0">
                                          <p:val>
                                            <p:fltVal val="-90"/>
                                          </p:val>
                                        </p:tav>
                                        <p:tav tm="100000">
                                          <p:val>
                                            <p:fltVal val="0"/>
                                          </p:val>
                                        </p:tav>
                                      </p:tavLst>
                                    </p:anim>
                                    <p:anim calcmode="lin" valueType="num">
                                      <p:cBhvr>
                                        <p:cTn id="224" dur="500" decel="50000" fill="hold">
                                          <p:stCondLst>
                                            <p:cond delay="0"/>
                                          </p:stCondLst>
                                        </p:cTn>
                                        <p:tgtEl>
                                          <p:spTgt spid="91">
                                            <p:txEl>
                                              <p:pRg st="0" end="0"/>
                                            </p:txEl>
                                          </p:spTgt>
                                        </p:tgtEl>
                                        <p:attrNameLst>
                                          <p:attrName>ppt_w</p:attrName>
                                        </p:attrNameLst>
                                      </p:cBhvr>
                                      <p:tavLst>
                                        <p:tav tm="0">
                                          <p:val>
                                            <p:strVal val="#ppt_w"/>
                                          </p:val>
                                        </p:tav>
                                        <p:tav tm="100000">
                                          <p:val>
                                            <p:strVal val="#ppt_w*.05"/>
                                          </p:val>
                                        </p:tav>
                                      </p:tavLst>
                                    </p:anim>
                                    <p:anim calcmode="lin" valueType="num">
                                      <p:cBhvr>
                                        <p:cTn id="225" dur="500" accel="50000" fill="hold">
                                          <p:stCondLst>
                                            <p:cond delay="500"/>
                                          </p:stCondLst>
                                        </p:cTn>
                                        <p:tgtEl>
                                          <p:spTgt spid="91">
                                            <p:txEl>
                                              <p:pRg st="0" end="0"/>
                                            </p:txEl>
                                          </p:spTgt>
                                        </p:tgtEl>
                                        <p:attrNameLst>
                                          <p:attrName>ppt_w</p:attrName>
                                        </p:attrNameLst>
                                      </p:cBhvr>
                                      <p:tavLst>
                                        <p:tav tm="0">
                                          <p:val>
                                            <p:strVal val="#ppt_w*.05"/>
                                          </p:val>
                                        </p:tav>
                                        <p:tav tm="100000">
                                          <p:val>
                                            <p:strVal val="#ppt_w"/>
                                          </p:val>
                                        </p:tav>
                                      </p:tavLst>
                                    </p:anim>
                                    <p:anim calcmode="lin" valueType="num">
                                      <p:cBhvr>
                                        <p:cTn id="226" dur="1000" fill="hold"/>
                                        <p:tgtEl>
                                          <p:spTgt spid="91">
                                            <p:txEl>
                                              <p:pRg st="0" end="0"/>
                                            </p:txEl>
                                          </p:spTgt>
                                        </p:tgtEl>
                                        <p:attrNameLst>
                                          <p:attrName>ppt_h</p:attrName>
                                        </p:attrNameLst>
                                      </p:cBhvr>
                                      <p:tavLst>
                                        <p:tav tm="0">
                                          <p:val>
                                            <p:strVal val="#ppt_h"/>
                                          </p:val>
                                        </p:tav>
                                        <p:tav tm="100000">
                                          <p:val>
                                            <p:strVal val="#ppt_h"/>
                                          </p:val>
                                        </p:tav>
                                      </p:tavLst>
                                    </p:anim>
                                    <p:anim calcmode="lin" valueType="num">
                                      <p:cBhvr>
                                        <p:cTn id="227" dur="500" decel="50000" fill="hold">
                                          <p:stCondLst>
                                            <p:cond delay="0"/>
                                          </p:stCondLst>
                                        </p:cTn>
                                        <p:tgtEl>
                                          <p:spTgt spid="91">
                                            <p:txEl>
                                              <p:pRg st="0" end="0"/>
                                            </p:txEl>
                                          </p:spTgt>
                                        </p:tgtEl>
                                        <p:attrNameLst>
                                          <p:attrName>ppt_x</p:attrName>
                                        </p:attrNameLst>
                                      </p:cBhvr>
                                      <p:tavLst>
                                        <p:tav tm="0">
                                          <p:val>
                                            <p:strVal val="#ppt_x+.4"/>
                                          </p:val>
                                        </p:tav>
                                        <p:tav tm="100000">
                                          <p:val>
                                            <p:strVal val="#ppt_x"/>
                                          </p:val>
                                        </p:tav>
                                      </p:tavLst>
                                    </p:anim>
                                    <p:anim calcmode="lin" valueType="num">
                                      <p:cBhvr>
                                        <p:cTn id="228" dur="500" decel="50000" fill="hold">
                                          <p:stCondLst>
                                            <p:cond delay="0"/>
                                          </p:stCondLst>
                                        </p:cTn>
                                        <p:tgtEl>
                                          <p:spTgt spid="91">
                                            <p:txEl>
                                              <p:pRg st="0" end="0"/>
                                            </p:txEl>
                                          </p:spTgt>
                                        </p:tgtEl>
                                        <p:attrNameLst>
                                          <p:attrName>ppt_y</p:attrName>
                                        </p:attrNameLst>
                                      </p:cBhvr>
                                      <p:tavLst>
                                        <p:tav tm="0">
                                          <p:val>
                                            <p:strVal val="#ppt_y-.2"/>
                                          </p:val>
                                        </p:tav>
                                        <p:tav tm="100000">
                                          <p:val>
                                            <p:strVal val="#ppt_y+.1"/>
                                          </p:val>
                                        </p:tav>
                                      </p:tavLst>
                                    </p:anim>
                                    <p:anim calcmode="lin" valueType="num">
                                      <p:cBhvr>
                                        <p:cTn id="229" dur="500" accel="50000" fill="hold">
                                          <p:stCondLst>
                                            <p:cond delay="500"/>
                                          </p:stCondLst>
                                        </p:cTn>
                                        <p:tgtEl>
                                          <p:spTgt spid="91">
                                            <p:txEl>
                                              <p:pRg st="0" end="0"/>
                                            </p:txEl>
                                          </p:spTgt>
                                        </p:tgtEl>
                                        <p:attrNameLst>
                                          <p:attrName>ppt_y</p:attrName>
                                        </p:attrNameLst>
                                      </p:cBhvr>
                                      <p:tavLst>
                                        <p:tav tm="0">
                                          <p:val>
                                            <p:strVal val="#ppt_y+.1"/>
                                          </p:val>
                                        </p:tav>
                                        <p:tav tm="100000">
                                          <p:val>
                                            <p:strVal val="#ppt_y"/>
                                          </p:val>
                                        </p:tav>
                                      </p:tavLst>
                                    </p:anim>
                                    <p:animEffect transition="in" filter="fade">
                                      <p:cBhvr>
                                        <p:cTn id="230" dur="1000" decel="50000">
                                          <p:stCondLst>
                                            <p:cond delay="0"/>
                                          </p:stCondLst>
                                        </p:cTn>
                                        <p:tgtEl>
                                          <p:spTgt spid="91">
                                            <p:txEl>
                                              <p:pRg st="0" end="0"/>
                                            </p:txEl>
                                          </p:spTgt>
                                        </p:tgtEl>
                                      </p:cBhvr>
                                    </p:animEffect>
                                  </p:childTnLst>
                                </p:cTn>
                              </p:par>
                            </p:childTnLst>
                          </p:cTn>
                        </p:par>
                        <p:par>
                          <p:cTn id="231" fill="hold">
                            <p:stCondLst>
                              <p:cond delay="5000"/>
                            </p:stCondLst>
                            <p:childTnLst>
                              <p:par>
                                <p:cTn id="232" presetID="25" presetClass="entr" presetSubtype="0" fill="hold" nodeType="afterEffect">
                                  <p:stCondLst>
                                    <p:cond delay="0"/>
                                  </p:stCondLst>
                                  <p:childTnLst>
                                    <p:set>
                                      <p:cBhvr>
                                        <p:cTn id="233" dur="1" fill="hold">
                                          <p:stCondLst>
                                            <p:cond delay="0"/>
                                          </p:stCondLst>
                                        </p:cTn>
                                        <p:tgtEl>
                                          <p:spTgt spid="96">
                                            <p:txEl>
                                              <p:pRg st="0" end="0"/>
                                            </p:txEl>
                                          </p:spTgt>
                                        </p:tgtEl>
                                        <p:attrNameLst>
                                          <p:attrName>style.visibility</p:attrName>
                                        </p:attrNameLst>
                                      </p:cBhvr>
                                      <p:to>
                                        <p:strVal val="visible"/>
                                      </p:to>
                                    </p:set>
                                    <p:anim calcmode="lin" valueType="num">
                                      <p:cBhvr>
                                        <p:cTn id="234" dur="500" decel="50000" fill="hold">
                                          <p:stCondLst>
                                            <p:cond delay="0"/>
                                          </p:stCondLst>
                                        </p:cTn>
                                        <p:tgtEl>
                                          <p:spTgt spid="96">
                                            <p:txEl>
                                              <p:pRg st="0" end="0"/>
                                            </p:txEl>
                                          </p:spTgt>
                                        </p:tgtEl>
                                        <p:attrNameLst>
                                          <p:attrName>style.rotation</p:attrName>
                                        </p:attrNameLst>
                                      </p:cBhvr>
                                      <p:tavLst>
                                        <p:tav tm="0">
                                          <p:val>
                                            <p:fltVal val="-90"/>
                                          </p:val>
                                        </p:tav>
                                        <p:tav tm="100000">
                                          <p:val>
                                            <p:fltVal val="0"/>
                                          </p:val>
                                        </p:tav>
                                      </p:tavLst>
                                    </p:anim>
                                    <p:anim calcmode="lin" valueType="num">
                                      <p:cBhvr>
                                        <p:cTn id="235" dur="500" decel="50000" fill="hold">
                                          <p:stCondLst>
                                            <p:cond delay="0"/>
                                          </p:stCondLst>
                                        </p:cTn>
                                        <p:tgtEl>
                                          <p:spTgt spid="96">
                                            <p:txEl>
                                              <p:pRg st="0" end="0"/>
                                            </p:txEl>
                                          </p:spTgt>
                                        </p:tgtEl>
                                        <p:attrNameLst>
                                          <p:attrName>ppt_w</p:attrName>
                                        </p:attrNameLst>
                                      </p:cBhvr>
                                      <p:tavLst>
                                        <p:tav tm="0">
                                          <p:val>
                                            <p:strVal val="#ppt_w"/>
                                          </p:val>
                                        </p:tav>
                                        <p:tav tm="100000">
                                          <p:val>
                                            <p:strVal val="#ppt_w*.05"/>
                                          </p:val>
                                        </p:tav>
                                      </p:tavLst>
                                    </p:anim>
                                    <p:anim calcmode="lin" valueType="num">
                                      <p:cBhvr>
                                        <p:cTn id="236" dur="500" accel="50000" fill="hold">
                                          <p:stCondLst>
                                            <p:cond delay="500"/>
                                          </p:stCondLst>
                                        </p:cTn>
                                        <p:tgtEl>
                                          <p:spTgt spid="96">
                                            <p:txEl>
                                              <p:pRg st="0" end="0"/>
                                            </p:txEl>
                                          </p:spTgt>
                                        </p:tgtEl>
                                        <p:attrNameLst>
                                          <p:attrName>ppt_w</p:attrName>
                                        </p:attrNameLst>
                                      </p:cBhvr>
                                      <p:tavLst>
                                        <p:tav tm="0">
                                          <p:val>
                                            <p:strVal val="#ppt_w*.05"/>
                                          </p:val>
                                        </p:tav>
                                        <p:tav tm="100000">
                                          <p:val>
                                            <p:strVal val="#ppt_w"/>
                                          </p:val>
                                        </p:tav>
                                      </p:tavLst>
                                    </p:anim>
                                    <p:anim calcmode="lin" valueType="num">
                                      <p:cBhvr>
                                        <p:cTn id="237" dur="1000" fill="hold"/>
                                        <p:tgtEl>
                                          <p:spTgt spid="96">
                                            <p:txEl>
                                              <p:pRg st="0" end="0"/>
                                            </p:txEl>
                                          </p:spTgt>
                                        </p:tgtEl>
                                        <p:attrNameLst>
                                          <p:attrName>ppt_h</p:attrName>
                                        </p:attrNameLst>
                                      </p:cBhvr>
                                      <p:tavLst>
                                        <p:tav tm="0">
                                          <p:val>
                                            <p:strVal val="#ppt_h"/>
                                          </p:val>
                                        </p:tav>
                                        <p:tav tm="100000">
                                          <p:val>
                                            <p:strVal val="#ppt_h"/>
                                          </p:val>
                                        </p:tav>
                                      </p:tavLst>
                                    </p:anim>
                                    <p:anim calcmode="lin" valueType="num">
                                      <p:cBhvr>
                                        <p:cTn id="238" dur="500" decel="50000" fill="hold">
                                          <p:stCondLst>
                                            <p:cond delay="0"/>
                                          </p:stCondLst>
                                        </p:cTn>
                                        <p:tgtEl>
                                          <p:spTgt spid="96">
                                            <p:txEl>
                                              <p:pRg st="0" end="0"/>
                                            </p:txEl>
                                          </p:spTgt>
                                        </p:tgtEl>
                                        <p:attrNameLst>
                                          <p:attrName>ppt_x</p:attrName>
                                        </p:attrNameLst>
                                      </p:cBhvr>
                                      <p:tavLst>
                                        <p:tav tm="0">
                                          <p:val>
                                            <p:strVal val="#ppt_x+.4"/>
                                          </p:val>
                                        </p:tav>
                                        <p:tav tm="100000">
                                          <p:val>
                                            <p:strVal val="#ppt_x"/>
                                          </p:val>
                                        </p:tav>
                                      </p:tavLst>
                                    </p:anim>
                                    <p:anim calcmode="lin" valueType="num">
                                      <p:cBhvr>
                                        <p:cTn id="239" dur="500" decel="50000" fill="hold">
                                          <p:stCondLst>
                                            <p:cond delay="0"/>
                                          </p:stCondLst>
                                        </p:cTn>
                                        <p:tgtEl>
                                          <p:spTgt spid="96">
                                            <p:txEl>
                                              <p:pRg st="0" end="0"/>
                                            </p:txEl>
                                          </p:spTgt>
                                        </p:tgtEl>
                                        <p:attrNameLst>
                                          <p:attrName>ppt_y</p:attrName>
                                        </p:attrNameLst>
                                      </p:cBhvr>
                                      <p:tavLst>
                                        <p:tav tm="0">
                                          <p:val>
                                            <p:strVal val="#ppt_y-.2"/>
                                          </p:val>
                                        </p:tav>
                                        <p:tav tm="100000">
                                          <p:val>
                                            <p:strVal val="#ppt_y+.1"/>
                                          </p:val>
                                        </p:tav>
                                      </p:tavLst>
                                    </p:anim>
                                    <p:anim calcmode="lin" valueType="num">
                                      <p:cBhvr>
                                        <p:cTn id="240" dur="500" accel="50000" fill="hold">
                                          <p:stCondLst>
                                            <p:cond delay="500"/>
                                          </p:stCondLst>
                                        </p:cTn>
                                        <p:tgtEl>
                                          <p:spTgt spid="96">
                                            <p:txEl>
                                              <p:pRg st="0" end="0"/>
                                            </p:txEl>
                                          </p:spTgt>
                                        </p:tgtEl>
                                        <p:attrNameLst>
                                          <p:attrName>ppt_y</p:attrName>
                                        </p:attrNameLst>
                                      </p:cBhvr>
                                      <p:tavLst>
                                        <p:tav tm="0">
                                          <p:val>
                                            <p:strVal val="#ppt_y+.1"/>
                                          </p:val>
                                        </p:tav>
                                        <p:tav tm="100000">
                                          <p:val>
                                            <p:strVal val="#ppt_y"/>
                                          </p:val>
                                        </p:tav>
                                      </p:tavLst>
                                    </p:anim>
                                    <p:animEffect transition="in" filter="fade">
                                      <p:cBhvr>
                                        <p:cTn id="241" dur="1000" decel="50000">
                                          <p:stCondLst>
                                            <p:cond delay="0"/>
                                          </p:stCondLst>
                                        </p:cTn>
                                        <p:tgtEl>
                                          <p:spTgt spid="96">
                                            <p:txEl>
                                              <p:pRg st="0" end="0"/>
                                            </p:txEl>
                                          </p:spTgt>
                                        </p:tgtEl>
                                      </p:cBhvr>
                                    </p:animEffect>
                                  </p:childTnLst>
                                </p:cTn>
                              </p:par>
                            </p:childTnLst>
                          </p:cTn>
                        </p:par>
                      </p:childTnLst>
                    </p:cTn>
                  </p:par>
                  <p:par>
                    <p:cTn id="242" fill="hold">
                      <p:stCondLst>
                        <p:cond delay="indefinite"/>
                      </p:stCondLst>
                      <p:childTnLst>
                        <p:par>
                          <p:cTn id="243" fill="hold">
                            <p:stCondLst>
                              <p:cond delay="0"/>
                            </p:stCondLst>
                            <p:childTnLst>
                              <p:par>
                                <p:cTn id="244" presetID="2" presetClass="exit" presetSubtype="4" fill="hold" grpId="1" nodeType="clickEffect">
                                  <p:stCondLst>
                                    <p:cond delay="0"/>
                                  </p:stCondLst>
                                  <p:childTnLst>
                                    <p:anim calcmode="lin" valueType="num">
                                      <p:cBhvr additive="base">
                                        <p:cTn id="245" dur="500"/>
                                        <p:tgtEl>
                                          <p:spTgt spid="100"/>
                                        </p:tgtEl>
                                        <p:attrNameLst>
                                          <p:attrName>ppt_x</p:attrName>
                                        </p:attrNameLst>
                                      </p:cBhvr>
                                      <p:tavLst>
                                        <p:tav tm="0">
                                          <p:val>
                                            <p:strVal val="ppt_x"/>
                                          </p:val>
                                        </p:tav>
                                        <p:tav tm="100000">
                                          <p:val>
                                            <p:strVal val="ppt_x"/>
                                          </p:val>
                                        </p:tav>
                                      </p:tavLst>
                                    </p:anim>
                                    <p:anim calcmode="lin" valueType="num">
                                      <p:cBhvr additive="base">
                                        <p:cTn id="246" dur="500"/>
                                        <p:tgtEl>
                                          <p:spTgt spid="100"/>
                                        </p:tgtEl>
                                        <p:attrNameLst>
                                          <p:attrName>ppt_y</p:attrName>
                                        </p:attrNameLst>
                                      </p:cBhvr>
                                      <p:tavLst>
                                        <p:tav tm="0">
                                          <p:val>
                                            <p:strVal val="ppt_y"/>
                                          </p:val>
                                        </p:tav>
                                        <p:tav tm="100000">
                                          <p:val>
                                            <p:strVal val="1+ppt_h/2"/>
                                          </p:val>
                                        </p:tav>
                                      </p:tavLst>
                                    </p:anim>
                                    <p:set>
                                      <p:cBhvr>
                                        <p:cTn id="247" dur="1" fill="hold">
                                          <p:stCondLst>
                                            <p:cond delay="499"/>
                                          </p:stCondLst>
                                        </p:cTn>
                                        <p:tgtEl>
                                          <p:spTgt spid="100"/>
                                        </p:tgtEl>
                                        <p:attrNameLst>
                                          <p:attrName>style.visibility</p:attrName>
                                        </p:attrNameLst>
                                      </p:cBhvr>
                                      <p:to>
                                        <p:strVal val="hidden"/>
                                      </p:to>
                                    </p:set>
                                  </p:childTnLst>
                                </p:cTn>
                              </p:par>
                            </p:childTnLst>
                          </p:cTn>
                        </p:par>
                      </p:childTnLst>
                    </p:cTn>
                  </p:par>
                  <p:par>
                    <p:cTn id="248" fill="hold">
                      <p:stCondLst>
                        <p:cond delay="indefinite"/>
                      </p:stCondLst>
                      <p:childTnLst>
                        <p:par>
                          <p:cTn id="249" fill="hold">
                            <p:stCondLst>
                              <p:cond delay="0"/>
                            </p:stCondLst>
                            <p:childTnLst>
                              <p:par>
                                <p:cTn id="250" presetID="25" presetClass="entr" presetSubtype="0" fill="hold" grpId="0" nodeType="clickEffect">
                                  <p:stCondLst>
                                    <p:cond delay="0"/>
                                  </p:stCondLst>
                                  <p:childTnLst>
                                    <p:set>
                                      <p:cBhvr>
                                        <p:cTn id="251" dur="1" fill="hold">
                                          <p:stCondLst>
                                            <p:cond delay="0"/>
                                          </p:stCondLst>
                                        </p:cTn>
                                        <p:tgtEl>
                                          <p:spTgt spid="101"/>
                                        </p:tgtEl>
                                        <p:attrNameLst>
                                          <p:attrName>style.visibility</p:attrName>
                                        </p:attrNameLst>
                                      </p:cBhvr>
                                      <p:to>
                                        <p:strVal val="visible"/>
                                      </p:to>
                                    </p:set>
                                    <p:anim calcmode="lin" valueType="num">
                                      <p:cBhvr>
                                        <p:cTn id="252" dur="500" decel="50000" fill="hold">
                                          <p:stCondLst>
                                            <p:cond delay="0"/>
                                          </p:stCondLst>
                                        </p:cTn>
                                        <p:tgtEl>
                                          <p:spTgt spid="101"/>
                                        </p:tgtEl>
                                        <p:attrNameLst>
                                          <p:attrName>style.rotation</p:attrName>
                                        </p:attrNameLst>
                                      </p:cBhvr>
                                      <p:tavLst>
                                        <p:tav tm="0">
                                          <p:val>
                                            <p:fltVal val="-90"/>
                                          </p:val>
                                        </p:tav>
                                        <p:tav tm="100000">
                                          <p:val>
                                            <p:fltVal val="0"/>
                                          </p:val>
                                        </p:tav>
                                      </p:tavLst>
                                    </p:anim>
                                    <p:anim calcmode="lin" valueType="num">
                                      <p:cBhvr>
                                        <p:cTn id="253" dur="500" decel="50000" fill="hold">
                                          <p:stCondLst>
                                            <p:cond delay="0"/>
                                          </p:stCondLst>
                                        </p:cTn>
                                        <p:tgtEl>
                                          <p:spTgt spid="101"/>
                                        </p:tgtEl>
                                        <p:attrNameLst>
                                          <p:attrName>ppt_w</p:attrName>
                                        </p:attrNameLst>
                                      </p:cBhvr>
                                      <p:tavLst>
                                        <p:tav tm="0">
                                          <p:val>
                                            <p:strVal val="#ppt_w"/>
                                          </p:val>
                                        </p:tav>
                                        <p:tav tm="100000">
                                          <p:val>
                                            <p:strVal val="#ppt_w*.05"/>
                                          </p:val>
                                        </p:tav>
                                      </p:tavLst>
                                    </p:anim>
                                    <p:anim calcmode="lin" valueType="num">
                                      <p:cBhvr>
                                        <p:cTn id="254" dur="500" accel="50000" fill="hold">
                                          <p:stCondLst>
                                            <p:cond delay="500"/>
                                          </p:stCondLst>
                                        </p:cTn>
                                        <p:tgtEl>
                                          <p:spTgt spid="101"/>
                                        </p:tgtEl>
                                        <p:attrNameLst>
                                          <p:attrName>ppt_w</p:attrName>
                                        </p:attrNameLst>
                                      </p:cBhvr>
                                      <p:tavLst>
                                        <p:tav tm="0">
                                          <p:val>
                                            <p:strVal val="#ppt_w*.05"/>
                                          </p:val>
                                        </p:tav>
                                        <p:tav tm="100000">
                                          <p:val>
                                            <p:strVal val="#ppt_w"/>
                                          </p:val>
                                        </p:tav>
                                      </p:tavLst>
                                    </p:anim>
                                    <p:anim calcmode="lin" valueType="num">
                                      <p:cBhvr>
                                        <p:cTn id="255" dur="1000" fill="hold"/>
                                        <p:tgtEl>
                                          <p:spTgt spid="101"/>
                                        </p:tgtEl>
                                        <p:attrNameLst>
                                          <p:attrName>ppt_h</p:attrName>
                                        </p:attrNameLst>
                                      </p:cBhvr>
                                      <p:tavLst>
                                        <p:tav tm="0">
                                          <p:val>
                                            <p:strVal val="#ppt_h"/>
                                          </p:val>
                                        </p:tav>
                                        <p:tav tm="100000">
                                          <p:val>
                                            <p:strVal val="#ppt_h"/>
                                          </p:val>
                                        </p:tav>
                                      </p:tavLst>
                                    </p:anim>
                                    <p:anim calcmode="lin" valueType="num">
                                      <p:cBhvr>
                                        <p:cTn id="256" dur="500" decel="50000" fill="hold">
                                          <p:stCondLst>
                                            <p:cond delay="0"/>
                                          </p:stCondLst>
                                        </p:cTn>
                                        <p:tgtEl>
                                          <p:spTgt spid="101"/>
                                        </p:tgtEl>
                                        <p:attrNameLst>
                                          <p:attrName>ppt_x</p:attrName>
                                        </p:attrNameLst>
                                      </p:cBhvr>
                                      <p:tavLst>
                                        <p:tav tm="0">
                                          <p:val>
                                            <p:strVal val="#ppt_x+.4"/>
                                          </p:val>
                                        </p:tav>
                                        <p:tav tm="100000">
                                          <p:val>
                                            <p:strVal val="#ppt_x"/>
                                          </p:val>
                                        </p:tav>
                                      </p:tavLst>
                                    </p:anim>
                                    <p:anim calcmode="lin" valueType="num">
                                      <p:cBhvr>
                                        <p:cTn id="257" dur="500" decel="50000" fill="hold">
                                          <p:stCondLst>
                                            <p:cond delay="0"/>
                                          </p:stCondLst>
                                        </p:cTn>
                                        <p:tgtEl>
                                          <p:spTgt spid="101"/>
                                        </p:tgtEl>
                                        <p:attrNameLst>
                                          <p:attrName>ppt_y</p:attrName>
                                        </p:attrNameLst>
                                      </p:cBhvr>
                                      <p:tavLst>
                                        <p:tav tm="0">
                                          <p:val>
                                            <p:strVal val="#ppt_y-.2"/>
                                          </p:val>
                                        </p:tav>
                                        <p:tav tm="100000">
                                          <p:val>
                                            <p:strVal val="#ppt_y+.1"/>
                                          </p:val>
                                        </p:tav>
                                      </p:tavLst>
                                    </p:anim>
                                    <p:anim calcmode="lin" valueType="num">
                                      <p:cBhvr>
                                        <p:cTn id="258" dur="500" accel="50000" fill="hold">
                                          <p:stCondLst>
                                            <p:cond delay="500"/>
                                          </p:stCondLst>
                                        </p:cTn>
                                        <p:tgtEl>
                                          <p:spTgt spid="101"/>
                                        </p:tgtEl>
                                        <p:attrNameLst>
                                          <p:attrName>ppt_y</p:attrName>
                                        </p:attrNameLst>
                                      </p:cBhvr>
                                      <p:tavLst>
                                        <p:tav tm="0">
                                          <p:val>
                                            <p:strVal val="#ppt_y+.1"/>
                                          </p:val>
                                        </p:tav>
                                        <p:tav tm="100000">
                                          <p:val>
                                            <p:strVal val="#ppt_y"/>
                                          </p:val>
                                        </p:tav>
                                      </p:tavLst>
                                    </p:anim>
                                    <p:animEffect transition="in" filter="fade">
                                      <p:cBhvr>
                                        <p:cTn id="259" dur="1000" decel="50000">
                                          <p:stCondLst>
                                            <p:cond delay="0"/>
                                          </p:stCondLst>
                                        </p:cTn>
                                        <p:tgtEl>
                                          <p:spTgt spid="101"/>
                                        </p:tgtEl>
                                      </p:cBhvr>
                                    </p:animEffect>
                                  </p:childTnLst>
                                </p:cTn>
                              </p:par>
                            </p:childTnLst>
                          </p:cTn>
                        </p:par>
                      </p:childTnLst>
                    </p:cTn>
                  </p:par>
                  <p:par>
                    <p:cTn id="260" fill="hold">
                      <p:stCondLst>
                        <p:cond delay="indefinite"/>
                      </p:stCondLst>
                      <p:childTnLst>
                        <p:par>
                          <p:cTn id="261" fill="hold">
                            <p:stCondLst>
                              <p:cond delay="0"/>
                            </p:stCondLst>
                            <p:childTnLst>
                              <p:par>
                                <p:cTn id="262" presetID="25" presetClass="entr" presetSubtype="0" fill="hold" nodeType="clickEffect">
                                  <p:stCondLst>
                                    <p:cond delay="0"/>
                                  </p:stCondLst>
                                  <p:childTnLst>
                                    <p:set>
                                      <p:cBhvr>
                                        <p:cTn id="263" dur="1" fill="hold">
                                          <p:stCondLst>
                                            <p:cond delay="0"/>
                                          </p:stCondLst>
                                        </p:cTn>
                                        <p:tgtEl>
                                          <p:spTgt spid="50">
                                            <p:txEl>
                                              <p:pRg st="0" end="0"/>
                                            </p:txEl>
                                          </p:spTgt>
                                        </p:tgtEl>
                                        <p:attrNameLst>
                                          <p:attrName>style.visibility</p:attrName>
                                        </p:attrNameLst>
                                      </p:cBhvr>
                                      <p:to>
                                        <p:strVal val="visible"/>
                                      </p:to>
                                    </p:set>
                                    <p:anim calcmode="lin" valueType="num">
                                      <p:cBhvr>
                                        <p:cTn id="264" dur="500" decel="50000" fill="hold">
                                          <p:stCondLst>
                                            <p:cond delay="0"/>
                                          </p:stCondLst>
                                        </p:cTn>
                                        <p:tgtEl>
                                          <p:spTgt spid="50">
                                            <p:txEl>
                                              <p:pRg st="0" end="0"/>
                                            </p:txEl>
                                          </p:spTgt>
                                        </p:tgtEl>
                                        <p:attrNameLst>
                                          <p:attrName>style.rotation</p:attrName>
                                        </p:attrNameLst>
                                      </p:cBhvr>
                                      <p:tavLst>
                                        <p:tav tm="0">
                                          <p:val>
                                            <p:fltVal val="-90"/>
                                          </p:val>
                                        </p:tav>
                                        <p:tav tm="100000">
                                          <p:val>
                                            <p:fltVal val="0"/>
                                          </p:val>
                                        </p:tav>
                                      </p:tavLst>
                                    </p:anim>
                                    <p:anim calcmode="lin" valueType="num">
                                      <p:cBhvr>
                                        <p:cTn id="265" dur="500" decel="50000" fill="hold">
                                          <p:stCondLst>
                                            <p:cond delay="0"/>
                                          </p:stCondLst>
                                        </p:cTn>
                                        <p:tgtEl>
                                          <p:spTgt spid="50">
                                            <p:txEl>
                                              <p:pRg st="0" end="0"/>
                                            </p:txEl>
                                          </p:spTgt>
                                        </p:tgtEl>
                                        <p:attrNameLst>
                                          <p:attrName>ppt_w</p:attrName>
                                        </p:attrNameLst>
                                      </p:cBhvr>
                                      <p:tavLst>
                                        <p:tav tm="0">
                                          <p:val>
                                            <p:strVal val="#ppt_w"/>
                                          </p:val>
                                        </p:tav>
                                        <p:tav tm="100000">
                                          <p:val>
                                            <p:strVal val="#ppt_w*.05"/>
                                          </p:val>
                                        </p:tav>
                                      </p:tavLst>
                                    </p:anim>
                                    <p:anim calcmode="lin" valueType="num">
                                      <p:cBhvr>
                                        <p:cTn id="266" dur="500" accel="50000" fill="hold">
                                          <p:stCondLst>
                                            <p:cond delay="500"/>
                                          </p:stCondLst>
                                        </p:cTn>
                                        <p:tgtEl>
                                          <p:spTgt spid="50">
                                            <p:txEl>
                                              <p:pRg st="0" end="0"/>
                                            </p:txEl>
                                          </p:spTgt>
                                        </p:tgtEl>
                                        <p:attrNameLst>
                                          <p:attrName>ppt_w</p:attrName>
                                        </p:attrNameLst>
                                      </p:cBhvr>
                                      <p:tavLst>
                                        <p:tav tm="0">
                                          <p:val>
                                            <p:strVal val="#ppt_w*.05"/>
                                          </p:val>
                                        </p:tav>
                                        <p:tav tm="100000">
                                          <p:val>
                                            <p:strVal val="#ppt_w"/>
                                          </p:val>
                                        </p:tav>
                                      </p:tavLst>
                                    </p:anim>
                                    <p:anim calcmode="lin" valueType="num">
                                      <p:cBhvr>
                                        <p:cTn id="267" dur="1000" fill="hold"/>
                                        <p:tgtEl>
                                          <p:spTgt spid="50">
                                            <p:txEl>
                                              <p:pRg st="0" end="0"/>
                                            </p:txEl>
                                          </p:spTgt>
                                        </p:tgtEl>
                                        <p:attrNameLst>
                                          <p:attrName>ppt_h</p:attrName>
                                        </p:attrNameLst>
                                      </p:cBhvr>
                                      <p:tavLst>
                                        <p:tav tm="0">
                                          <p:val>
                                            <p:strVal val="#ppt_h"/>
                                          </p:val>
                                        </p:tav>
                                        <p:tav tm="100000">
                                          <p:val>
                                            <p:strVal val="#ppt_h"/>
                                          </p:val>
                                        </p:tav>
                                      </p:tavLst>
                                    </p:anim>
                                    <p:anim calcmode="lin" valueType="num">
                                      <p:cBhvr>
                                        <p:cTn id="268" dur="500" decel="50000" fill="hold">
                                          <p:stCondLst>
                                            <p:cond delay="0"/>
                                          </p:stCondLst>
                                        </p:cTn>
                                        <p:tgtEl>
                                          <p:spTgt spid="50">
                                            <p:txEl>
                                              <p:pRg st="0" end="0"/>
                                            </p:txEl>
                                          </p:spTgt>
                                        </p:tgtEl>
                                        <p:attrNameLst>
                                          <p:attrName>ppt_x</p:attrName>
                                        </p:attrNameLst>
                                      </p:cBhvr>
                                      <p:tavLst>
                                        <p:tav tm="0">
                                          <p:val>
                                            <p:strVal val="#ppt_x+.4"/>
                                          </p:val>
                                        </p:tav>
                                        <p:tav tm="100000">
                                          <p:val>
                                            <p:strVal val="#ppt_x"/>
                                          </p:val>
                                        </p:tav>
                                      </p:tavLst>
                                    </p:anim>
                                    <p:anim calcmode="lin" valueType="num">
                                      <p:cBhvr>
                                        <p:cTn id="269" dur="500" decel="50000" fill="hold">
                                          <p:stCondLst>
                                            <p:cond delay="0"/>
                                          </p:stCondLst>
                                        </p:cTn>
                                        <p:tgtEl>
                                          <p:spTgt spid="50">
                                            <p:txEl>
                                              <p:pRg st="0" end="0"/>
                                            </p:txEl>
                                          </p:spTgt>
                                        </p:tgtEl>
                                        <p:attrNameLst>
                                          <p:attrName>ppt_y</p:attrName>
                                        </p:attrNameLst>
                                      </p:cBhvr>
                                      <p:tavLst>
                                        <p:tav tm="0">
                                          <p:val>
                                            <p:strVal val="#ppt_y-.2"/>
                                          </p:val>
                                        </p:tav>
                                        <p:tav tm="100000">
                                          <p:val>
                                            <p:strVal val="#ppt_y+.1"/>
                                          </p:val>
                                        </p:tav>
                                      </p:tavLst>
                                    </p:anim>
                                    <p:anim calcmode="lin" valueType="num">
                                      <p:cBhvr>
                                        <p:cTn id="270" dur="500" accel="50000" fill="hold">
                                          <p:stCondLst>
                                            <p:cond delay="500"/>
                                          </p:stCondLst>
                                        </p:cTn>
                                        <p:tgtEl>
                                          <p:spTgt spid="50">
                                            <p:txEl>
                                              <p:pRg st="0" end="0"/>
                                            </p:txEl>
                                          </p:spTgt>
                                        </p:tgtEl>
                                        <p:attrNameLst>
                                          <p:attrName>ppt_y</p:attrName>
                                        </p:attrNameLst>
                                      </p:cBhvr>
                                      <p:tavLst>
                                        <p:tav tm="0">
                                          <p:val>
                                            <p:strVal val="#ppt_y+.1"/>
                                          </p:val>
                                        </p:tav>
                                        <p:tav tm="100000">
                                          <p:val>
                                            <p:strVal val="#ppt_y"/>
                                          </p:val>
                                        </p:tav>
                                      </p:tavLst>
                                    </p:anim>
                                    <p:animEffect transition="in" filter="fade">
                                      <p:cBhvr>
                                        <p:cTn id="271" dur="1000" decel="50000">
                                          <p:stCondLst>
                                            <p:cond delay="0"/>
                                          </p:stCondLst>
                                        </p:cTn>
                                        <p:tgtEl>
                                          <p:spTgt spid="50">
                                            <p:txEl>
                                              <p:pRg st="0" end="0"/>
                                            </p:txEl>
                                          </p:spTgt>
                                        </p:tgtEl>
                                      </p:cBhvr>
                                    </p:animEffect>
                                  </p:childTnLst>
                                </p:cTn>
                              </p:par>
                            </p:childTnLst>
                          </p:cTn>
                        </p:par>
                        <p:par>
                          <p:cTn id="272" fill="hold">
                            <p:stCondLst>
                              <p:cond delay="1000"/>
                            </p:stCondLst>
                            <p:childTnLst>
                              <p:par>
                                <p:cTn id="273" presetID="25" presetClass="entr" presetSubtype="0" fill="hold" nodeType="afterEffect">
                                  <p:stCondLst>
                                    <p:cond delay="0"/>
                                  </p:stCondLst>
                                  <p:childTnLst>
                                    <p:set>
                                      <p:cBhvr>
                                        <p:cTn id="274" dur="1" fill="hold">
                                          <p:stCondLst>
                                            <p:cond delay="0"/>
                                          </p:stCondLst>
                                        </p:cTn>
                                        <p:tgtEl>
                                          <p:spTgt spid="49">
                                            <p:txEl>
                                              <p:pRg st="0" end="0"/>
                                            </p:txEl>
                                          </p:spTgt>
                                        </p:tgtEl>
                                        <p:attrNameLst>
                                          <p:attrName>style.visibility</p:attrName>
                                        </p:attrNameLst>
                                      </p:cBhvr>
                                      <p:to>
                                        <p:strVal val="visible"/>
                                      </p:to>
                                    </p:set>
                                    <p:anim calcmode="lin" valueType="num">
                                      <p:cBhvr>
                                        <p:cTn id="275" dur="500" decel="50000" fill="hold">
                                          <p:stCondLst>
                                            <p:cond delay="0"/>
                                          </p:stCondLst>
                                        </p:cTn>
                                        <p:tgtEl>
                                          <p:spTgt spid="49">
                                            <p:txEl>
                                              <p:pRg st="0" end="0"/>
                                            </p:txEl>
                                          </p:spTgt>
                                        </p:tgtEl>
                                        <p:attrNameLst>
                                          <p:attrName>style.rotation</p:attrName>
                                        </p:attrNameLst>
                                      </p:cBhvr>
                                      <p:tavLst>
                                        <p:tav tm="0">
                                          <p:val>
                                            <p:fltVal val="-90"/>
                                          </p:val>
                                        </p:tav>
                                        <p:tav tm="100000">
                                          <p:val>
                                            <p:fltVal val="0"/>
                                          </p:val>
                                        </p:tav>
                                      </p:tavLst>
                                    </p:anim>
                                    <p:anim calcmode="lin" valueType="num">
                                      <p:cBhvr>
                                        <p:cTn id="276" dur="500" decel="50000" fill="hold">
                                          <p:stCondLst>
                                            <p:cond delay="0"/>
                                          </p:stCondLst>
                                        </p:cTn>
                                        <p:tgtEl>
                                          <p:spTgt spid="49">
                                            <p:txEl>
                                              <p:pRg st="0" end="0"/>
                                            </p:txEl>
                                          </p:spTgt>
                                        </p:tgtEl>
                                        <p:attrNameLst>
                                          <p:attrName>ppt_w</p:attrName>
                                        </p:attrNameLst>
                                      </p:cBhvr>
                                      <p:tavLst>
                                        <p:tav tm="0">
                                          <p:val>
                                            <p:strVal val="#ppt_w"/>
                                          </p:val>
                                        </p:tav>
                                        <p:tav tm="100000">
                                          <p:val>
                                            <p:strVal val="#ppt_w*.05"/>
                                          </p:val>
                                        </p:tav>
                                      </p:tavLst>
                                    </p:anim>
                                    <p:anim calcmode="lin" valueType="num">
                                      <p:cBhvr>
                                        <p:cTn id="277" dur="500" accel="50000" fill="hold">
                                          <p:stCondLst>
                                            <p:cond delay="500"/>
                                          </p:stCondLst>
                                        </p:cTn>
                                        <p:tgtEl>
                                          <p:spTgt spid="49">
                                            <p:txEl>
                                              <p:pRg st="0" end="0"/>
                                            </p:txEl>
                                          </p:spTgt>
                                        </p:tgtEl>
                                        <p:attrNameLst>
                                          <p:attrName>ppt_w</p:attrName>
                                        </p:attrNameLst>
                                      </p:cBhvr>
                                      <p:tavLst>
                                        <p:tav tm="0">
                                          <p:val>
                                            <p:strVal val="#ppt_w*.05"/>
                                          </p:val>
                                        </p:tav>
                                        <p:tav tm="100000">
                                          <p:val>
                                            <p:strVal val="#ppt_w"/>
                                          </p:val>
                                        </p:tav>
                                      </p:tavLst>
                                    </p:anim>
                                    <p:anim calcmode="lin" valueType="num">
                                      <p:cBhvr>
                                        <p:cTn id="278" dur="1000" fill="hold"/>
                                        <p:tgtEl>
                                          <p:spTgt spid="49">
                                            <p:txEl>
                                              <p:pRg st="0" end="0"/>
                                            </p:txEl>
                                          </p:spTgt>
                                        </p:tgtEl>
                                        <p:attrNameLst>
                                          <p:attrName>ppt_h</p:attrName>
                                        </p:attrNameLst>
                                      </p:cBhvr>
                                      <p:tavLst>
                                        <p:tav tm="0">
                                          <p:val>
                                            <p:strVal val="#ppt_h"/>
                                          </p:val>
                                        </p:tav>
                                        <p:tav tm="100000">
                                          <p:val>
                                            <p:strVal val="#ppt_h"/>
                                          </p:val>
                                        </p:tav>
                                      </p:tavLst>
                                    </p:anim>
                                    <p:anim calcmode="lin" valueType="num">
                                      <p:cBhvr>
                                        <p:cTn id="279" dur="500" decel="50000" fill="hold">
                                          <p:stCondLst>
                                            <p:cond delay="0"/>
                                          </p:stCondLst>
                                        </p:cTn>
                                        <p:tgtEl>
                                          <p:spTgt spid="49">
                                            <p:txEl>
                                              <p:pRg st="0" end="0"/>
                                            </p:txEl>
                                          </p:spTgt>
                                        </p:tgtEl>
                                        <p:attrNameLst>
                                          <p:attrName>ppt_x</p:attrName>
                                        </p:attrNameLst>
                                      </p:cBhvr>
                                      <p:tavLst>
                                        <p:tav tm="0">
                                          <p:val>
                                            <p:strVal val="#ppt_x+.4"/>
                                          </p:val>
                                        </p:tav>
                                        <p:tav tm="100000">
                                          <p:val>
                                            <p:strVal val="#ppt_x"/>
                                          </p:val>
                                        </p:tav>
                                      </p:tavLst>
                                    </p:anim>
                                    <p:anim calcmode="lin" valueType="num">
                                      <p:cBhvr>
                                        <p:cTn id="280" dur="500" decel="50000" fill="hold">
                                          <p:stCondLst>
                                            <p:cond delay="0"/>
                                          </p:stCondLst>
                                        </p:cTn>
                                        <p:tgtEl>
                                          <p:spTgt spid="49">
                                            <p:txEl>
                                              <p:pRg st="0" end="0"/>
                                            </p:txEl>
                                          </p:spTgt>
                                        </p:tgtEl>
                                        <p:attrNameLst>
                                          <p:attrName>ppt_y</p:attrName>
                                        </p:attrNameLst>
                                      </p:cBhvr>
                                      <p:tavLst>
                                        <p:tav tm="0">
                                          <p:val>
                                            <p:strVal val="#ppt_y-.2"/>
                                          </p:val>
                                        </p:tav>
                                        <p:tav tm="100000">
                                          <p:val>
                                            <p:strVal val="#ppt_y+.1"/>
                                          </p:val>
                                        </p:tav>
                                      </p:tavLst>
                                    </p:anim>
                                    <p:anim calcmode="lin" valueType="num">
                                      <p:cBhvr>
                                        <p:cTn id="281" dur="500" accel="50000" fill="hold">
                                          <p:stCondLst>
                                            <p:cond delay="500"/>
                                          </p:stCondLst>
                                        </p:cTn>
                                        <p:tgtEl>
                                          <p:spTgt spid="49">
                                            <p:txEl>
                                              <p:pRg st="0" end="0"/>
                                            </p:txEl>
                                          </p:spTgt>
                                        </p:tgtEl>
                                        <p:attrNameLst>
                                          <p:attrName>ppt_y</p:attrName>
                                        </p:attrNameLst>
                                      </p:cBhvr>
                                      <p:tavLst>
                                        <p:tav tm="0">
                                          <p:val>
                                            <p:strVal val="#ppt_y+.1"/>
                                          </p:val>
                                        </p:tav>
                                        <p:tav tm="100000">
                                          <p:val>
                                            <p:strVal val="#ppt_y"/>
                                          </p:val>
                                        </p:tav>
                                      </p:tavLst>
                                    </p:anim>
                                    <p:animEffect transition="in" filter="fade">
                                      <p:cBhvr>
                                        <p:cTn id="282" dur="1000" decel="50000">
                                          <p:stCondLst>
                                            <p:cond delay="0"/>
                                          </p:stCondLst>
                                        </p:cTn>
                                        <p:tgtEl>
                                          <p:spTgt spid="49">
                                            <p:txEl>
                                              <p:pRg st="0" end="0"/>
                                            </p:txEl>
                                          </p:spTgt>
                                        </p:tgtEl>
                                      </p:cBhvr>
                                    </p:animEffect>
                                  </p:childTnLst>
                                </p:cTn>
                              </p:par>
                            </p:childTnLst>
                          </p:cTn>
                        </p:par>
                        <p:par>
                          <p:cTn id="283" fill="hold">
                            <p:stCondLst>
                              <p:cond delay="2000"/>
                            </p:stCondLst>
                            <p:childTnLst>
                              <p:par>
                                <p:cTn id="284" presetID="25" presetClass="entr" presetSubtype="0" fill="hold" nodeType="afterEffect">
                                  <p:stCondLst>
                                    <p:cond delay="0"/>
                                  </p:stCondLst>
                                  <p:childTnLst>
                                    <p:set>
                                      <p:cBhvr>
                                        <p:cTn id="285" dur="1" fill="hold">
                                          <p:stCondLst>
                                            <p:cond delay="0"/>
                                          </p:stCondLst>
                                        </p:cTn>
                                        <p:tgtEl>
                                          <p:spTgt spid="30">
                                            <p:txEl>
                                              <p:pRg st="0" end="0"/>
                                            </p:txEl>
                                          </p:spTgt>
                                        </p:tgtEl>
                                        <p:attrNameLst>
                                          <p:attrName>style.visibility</p:attrName>
                                        </p:attrNameLst>
                                      </p:cBhvr>
                                      <p:to>
                                        <p:strVal val="visible"/>
                                      </p:to>
                                    </p:set>
                                    <p:anim calcmode="lin" valueType="num">
                                      <p:cBhvr>
                                        <p:cTn id="286" dur="500" decel="50000" fill="hold">
                                          <p:stCondLst>
                                            <p:cond delay="0"/>
                                          </p:stCondLst>
                                        </p:cTn>
                                        <p:tgtEl>
                                          <p:spTgt spid="30">
                                            <p:txEl>
                                              <p:pRg st="0" end="0"/>
                                            </p:txEl>
                                          </p:spTgt>
                                        </p:tgtEl>
                                        <p:attrNameLst>
                                          <p:attrName>style.rotation</p:attrName>
                                        </p:attrNameLst>
                                      </p:cBhvr>
                                      <p:tavLst>
                                        <p:tav tm="0">
                                          <p:val>
                                            <p:fltVal val="-90"/>
                                          </p:val>
                                        </p:tav>
                                        <p:tav tm="100000">
                                          <p:val>
                                            <p:fltVal val="0"/>
                                          </p:val>
                                        </p:tav>
                                      </p:tavLst>
                                    </p:anim>
                                    <p:anim calcmode="lin" valueType="num">
                                      <p:cBhvr>
                                        <p:cTn id="287" dur="500" decel="50000" fill="hold">
                                          <p:stCondLst>
                                            <p:cond delay="0"/>
                                          </p:stCondLst>
                                        </p:cTn>
                                        <p:tgtEl>
                                          <p:spTgt spid="30">
                                            <p:txEl>
                                              <p:pRg st="0" end="0"/>
                                            </p:txEl>
                                          </p:spTgt>
                                        </p:tgtEl>
                                        <p:attrNameLst>
                                          <p:attrName>ppt_w</p:attrName>
                                        </p:attrNameLst>
                                      </p:cBhvr>
                                      <p:tavLst>
                                        <p:tav tm="0">
                                          <p:val>
                                            <p:strVal val="#ppt_w"/>
                                          </p:val>
                                        </p:tav>
                                        <p:tav tm="100000">
                                          <p:val>
                                            <p:strVal val="#ppt_w*.05"/>
                                          </p:val>
                                        </p:tav>
                                      </p:tavLst>
                                    </p:anim>
                                    <p:anim calcmode="lin" valueType="num">
                                      <p:cBhvr>
                                        <p:cTn id="288" dur="500" accel="50000" fill="hold">
                                          <p:stCondLst>
                                            <p:cond delay="500"/>
                                          </p:stCondLst>
                                        </p:cTn>
                                        <p:tgtEl>
                                          <p:spTgt spid="30">
                                            <p:txEl>
                                              <p:pRg st="0" end="0"/>
                                            </p:txEl>
                                          </p:spTgt>
                                        </p:tgtEl>
                                        <p:attrNameLst>
                                          <p:attrName>ppt_w</p:attrName>
                                        </p:attrNameLst>
                                      </p:cBhvr>
                                      <p:tavLst>
                                        <p:tav tm="0">
                                          <p:val>
                                            <p:strVal val="#ppt_w*.05"/>
                                          </p:val>
                                        </p:tav>
                                        <p:tav tm="100000">
                                          <p:val>
                                            <p:strVal val="#ppt_w"/>
                                          </p:val>
                                        </p:tav>
                                      </p:tavLst>
                                    </p:anim>
                                    <p:anim calcmode="lin" valueType="num">
                                      <p:cBhvr>
                                        <p:cTn id="289" dur="1000" fill="hold"/>
                                        <p:tgtEl>
                                          <p:spTgt spid="30">
                                            <p:txEl>
                                              <p:pRg st="0" end="0"/>
                                            </p:txEl>
                                          </p:spTgt>
                                        </p:tgtEl>
                                        <p:attrNameLst>
                                          <p:attrName>ppt_h</p:attrName>
                                        </p:attrNameLst>
                                      </p:cBhvr>
                                      <p:tavLst>
                                        <p:tav tm="0">
                                          <p:val>
                                            <p:strVal val="#ppt_h"/>
                                          </p:val>
                                        </p:tav>
                                        <p:tav tm="100000">
                                          <p:val>
                                            <p:strVal val="#ppt_h"/>
                                          </p:val>
                                        </p:tav>
                                      </p:tavLst>
                                    </p:anim>
                                    <p:anim calcmode="lin" valueType="num">
                                      <p:cBhvr>
                                        <p:cTn id="290" dur="500" decel="50000" fill="hold">
                                          <p:stCondLst>
                                            <p:cond delay="0"/>
                                          </p:stCondLst>
                                        </p:cTn>
                                        <p:tgtEl>
                                          <p:spTgt spid="30">
                                            <p:txEl>
                                              <p:pRg st="0" end="0"/>
                                            </p:txEl>
                                          </p:spTgt>
                                        </p:tgtEl>
                                        <p:attrNameLst>
                                          <p:attrName>ppt_x</p:attrName>
                                        </p:attrNameLst>
                                      </p:cBhvr>
                                      <p:tavLst>
                                        <p:tav tm="0">
                                          <p:val>
                                            <p:strVal val="#ppt_x+.4"/>
                                          </p:val>
                                        </p:tav>
                                        <p:tav tm="100000">
                                          <p:val>
                                            <p:strVal val="#ppt_x"/>
                                          </p:val>
                                        </p:tav>
                                      </p:tavLst>
                                    </p:anim>
                                    <p:anim calcmode="lin" valueType="num">
                                      <p:cBhvr>
                                        <p:cTn id="291" dur="500" decel="50000" fill="hold">
                                          <p:stCondLst>
                                            <p:cond delay="0"/>
                                          </p:stCondLst>
                                        </p:cTn>
                                        <p:tgtEl>
                                          <p:spTgt spid="30">
                                            <p:txEl>
                                              <p:pRg st="0" end="0"/>
                                            </p:txEl>
                                          </p:spTgt>
                                        </p:tgtEl>
                                        <p:attrNameLst>
                                          <p:attrName>ppt_y</p:attrName>
                                        </p:attrNameLst>
                                      </p:cBhvr>
                                      <p:tavLst>
                                        <p:tav tm="0">
                                          <p:val>
                                            <p:strVal val="#ppt_y-.2"/>
                                          </p:val>
                                        </p:tav>
                                        <p:tav tm="100000">
                                          <p:val>
                                            <p:strVal val="#ppt_y+.1"/>
                                          </p:val>
                                        </p:tav>
                                      </p:tavLst>
                                    </p:anim>
                                    <p:anim calcmode="lin" valueType="num">
                                      <p:cBhvr>
                                        <p:cTn id="292" dur="500" accel="50000" fill="hold">
                                          <p:stCondLst>
                                            <p:cond delay="500"/>
                                          </p:stCondLst>
                                        </p:cTn>
                                        <p:tgtEl>
                                          <p:spTgt spid="30">
                                            <p:txEl>
                                              <p:pRg st="0" end="0"/>
                                            </p:txEl>
                                          </p:spTgt>
                                        </p:tgtEl>
                                        <p:attrNameLst>
                                          <p:attrName>ppt_y</p:attrName>
                                        </p:attrNameLst>
                                      </p:cBhvr>
                                      <p:tavLst>
                                        <p:tav tm="0">
                                          <p:val>
                                            <p:strVal val="#ppt_y+.1"/>
                                          </p:val>
                                        </p:tav>
                                        <p:tav tm="100000">
                                          <p:val>
                                            <p:strVal val="#ppt_y"/>
                                          </p:val>
                                        </p:tav>
                                      </p:tavLst>
                                    </p:anim>
                                    <p:animEffect transition="in" filter="fade">
                                      <p:cBhvr>
                                        <p:cTn id="293" dur="1000" decel="50000">
                                          <p:stCondLst>
                                            <p:cond delay="0"/>
                                          </p:stCondLst>
                                        </p:cTn>
                                        <p:tgtEl>
                                          <p:spTgt spid="30">
                                            <p:txEl>
                                              <p:pRg st="0" end="0"/>
                                            </p:txEl>
                                          </p:spTgt>
                                        </p:tgtEl>
                                      </p:cBhvr>
                                    </p:animEffect>
                                  </p:childTnLst>
                                </p:cTn>
                              </p:par>
                            </p:childTnLst>
                          </p:cTn>
                        </p:par>
                        <p:par>
                          <p:cTn id="294" fill="hold">
                            <p:stCondLst>
                              <p:cond delay="3000"/>
                            </p:stCondLst>
                            <p:childTnLst>
                              <p:par>
                                <p:cTn id="295" presetID="25" presetClass="entr" presetSubtype="0" fill="hold" nodeType="afterEffect">
                                  <p:stCondLst>
                                    <p:cond delay="0"/>
                                  </p:stCondLst>
                                  <p:childTnLst>
                                    <p:set>
                                      <p:cBhvr>
                                        <p:cTn id="296" dur="1" fill="hold">
                                          <p:stCondLst>
                                            <p:cond delay="0"/>
                                          </p:stCondLst>
                                        </p:cTn>
                                        <p:tgtEl>
                                          <p:spTgt spid="22">
                                            <p:txEl>
                                              <p:pRg st="0" end="0"/>
                                            </p:txEl>
                                          </p:spTgt>
                                        </p:tgtEl>
                                        <p:attrNameLst>
                                          <p:attrName>style.visibility</p:attrName>
                                        </p:attrNameLst>
                                      </p:cBhvr>
                                      <p:to>
                                        <p:strVal val="visible"/>
                                      </p:to>
                                    </p:set>
                                    <p:anim calcmode="lin" valueType="num">
                                      <p:cBhvr>
                                        <p:cTn id="297" dur="500" decel="50000" fill="hold">
                                          <p:stCondLst>
                                            <p:cond delay="0"/>
                                          </p:stCondLst>
                                        </p:cTn>
                                        <p:tgtEl>
                                          <p:spTgt spid="22">
                                            <p:txEl>
                                              <p:pRg st="0" end="0"/>
                                            </p:txEl>
                                          </p:spTgt>
                                        </p:tgtEl>
                                        <p:attrNameLst>
                                          <p:attrName>style.rotation</p:attrName>
                                        </p:attrNameLst>
                                      </p:cBhvr>
                                      <p:tavLst>
                                        <p:tav tm="0">
                                          <p:val>
                                            <p:fltVal val="-90"/>
                                          </p:val>
                                        </p:tav>
                                        <p:tav tm="100000">
                                          <p:val>
                                            <p:fltVal val="0"/>
                                          </p:val>
                                        </p:tav>
                                      </p:tavLst>
                                    </p:anim>
                                    <p:anim calcmode="lin" valueType="num">
                                      <p:cBhvr>
                                        <p:cTn id="298" dur="500" decel="50000" fill="hold">
                                          <p:stCondLst>
                                            <p:cond delay="0"/>
                                          </p:stCondLst>
                                        </p:cTn>
                                        <p:tgtEl>
                                          <p:spTgt spid="22">
                                            <p:txEl>
                                              <p:pRg st="0" end="0"/>
                                            </p:txEl>
                                          </p:spTgt>
                                        </p:tgtEl>
                                        <p:attrNameLst>
                                          <p:attrName>ppt_w</p:attrName>
                                        </p:attrNameLst>
                                      </p:cBhvr>
                                      <p:tavLst>
                                        <p:tav tm="0">
                                          <p:val>
                                            <p:strVal val="#ppt_w"/>
                                          </p:val>
                                        </p:tav>
                                        <p:tav tm="100000">
                                          <p:val>
                                            <p:strVal val="#ppt_w*.05"/>
                                          </p:val>
                                        </p:tav>
                                      </p:tavLst>
                                    </p:anim>
                                    <p:anim calcmode="lin" valueType="num">
                                      <p:cBhvr>
                                        <p:cTn id="299" dur="500" accel="50000" fill="hold">
                                          <p:stCondLst>
                                            <p:cond delay="500"/>
                                          </p:stCondLst>
                                        </p:cTn>
                                        <p:tgtEl>
                                          <p:spTgt spid="22">
                                            <p:txEl>
                                              <p:pRg st="0" end="0"/>
                                            </p:txEl>
                                          </p:spTgt>
                                        </p:tgtEl>
                                        <p:attrNameLst>
                                          <p:attrName>ppt_w</p:attrName>
                                        </p:attrNameLst>
                                      </p:cBhvr>
                                      <p:tavLst>
                                        <p:tav tm="0">
                                          <p:val>
                                            <p:strVal val="#ppt_w*.05"/>
                                          </p:val>
                                        </p:tav>
                                        <p:tav tm="100000">
                                          <p:val>
                                            <p:strVal val="#ppt_w"/>
                                          </p:val>
                                        </p:tav>
                                      </p:tavLst>
                                    </p:anim>
                                    <p:anim calcmode="lin" valueType="num">
                                      <p:cBhvr>
                                        <p:cTn id="300" dur="1000" fill="hold"/>
                                        <p:tgtEl>
                                          <p:spTgt spid="22">
                                            <p:txEl>
                                              <p:pRg st="0" end="0"/>
                                            </p:txEl>
                                          </p:spTgt>
                                        </p:tgtEl>
                                        <p:attrNameLst>
                                          <p:attrName>ppt_h</p:attrName>
                                        </p:attrNameLst>
                                      </p:cBhvr>
                                      <p:tavLst>
                                        <p:tav tm="0">
                                          <p:val>
                                            <p:strVal val="#ppt_h"/>
                                          </p:val>
                                        </p:tav>
                                        <p:tav tm="100000">
                                          <p:val>
                                            <p:strVal val="#ppt_h"/>
                                          </p:val>
                                        </p:tav>
                                      </p:tavLst>
                                    </p:anim>
                                    <p:anim calcmode="lin" valueType="num">
                                      <p:cBhvr>
                                        <p:cTn id="301" dur="500" decel="50000" fill="hold">
                                          <p:stCondLst>
                                            <p:cond delay="0"/>
                                          </p:stCondLst>
                                        </p:cTn>
                                        <p:tgtEl>
                                          <p:spTgt spid="22">
                                            <p:txEl>
                                              <p:pRg st="0" end="0"/>
                                            </p:txEl>
                                          </p:spTgt>
                                        </p:tgtEl>
                                        <p:attrNameLst>
                                          <p:attrName>ppt_x</p:attrName>
                                        </p:attrNameLst>
                                      </p:cBhvr>
                                      <p:tavLst>
                                        <p:tav tm="0">
                                          <p:val>
                                            <p:strVal val="#ppt_x+.4"/>
                                          </p:val>
                                        </p:tav>
                                        <p:tav tm="100000">
                                          <p:val>
                                            <p:strVal val="#ppt_x"/>
                                          </p:val>
                                        </p:tav>
                                      </p:tavLst>
                                    </p:anim>
                                    <p:anim calcmode="lin" valueType="num">
                                      <p:cBhvr>
                                        <p:cTn id="302" dur="500" decel="50000" fill="hold">
                                          <p:stCondLst>
                                            <p:cond delay="0"/>
                                          </p:stCondLst>
                                        </p:cTn>
                                        <p:tgtEl>
                                          <p:spTgt spid="22">
                                            <p:txEl>
                                              <p:pRg st="0" end="0"/>
                                            </p:txEl>
                                          </p:spTgt>
                                        </p:tgtEl>
                                        <p:attrNameLst>
                                          <p:attrName>ppt_y</p:attrName>
                                        </p:attrNameLst>
                                      </p:cBhvr>
                                      <p:tavLst>
                                        <p:tav tm="0">
                                          <p:val>
                                            <p:strVal val="#ppt_y-.2"/>
                                          </p:val>
                                        </p:tav>
                                        <p:tav tm="100000">
                                          <p:val>
                                            <p:strVal val="#ppt_y+.1"/>
                                          </p:val>
                                        </p:tav>
                                      </p:tavLst>
                                    </p:anim>
                                    <p:anim calcmode="lin" valueType="num">
                                      <p:cBhvr>
                                        <p:cTn id="303" dur="500" accel="50000" fill="hold">
                                          <p:stCondLst>
                                            <p:cond delay="500"/>
                                          </p:stCondLst>
                                        </p:cTn>
                                        <p:tgtEl>
                                          <p:spTgt spid="22">
                                            <p:txEl>
                                              <p:pRg st="0" end="0"/>
                                            </p:txEl>
                                          </p:spTgt>
                                        </p:tgtEl>
                                        <p:attrNameLst>
                                          <p:attrName>ppt_y</p:attrName>
                                        </p:attrNameLst>
                                      </p:cBhvr>
                                      <p:tavLst>
                                        <p:tav tm="0">
                                          <p:val>
                                            <p:strVal val="#ppt_y+.1"/>
                                          </p:val>
                                        </p:tav>
                                        <p:tav tm="100000">
                                          <p:val>
                                            <p:strVal val="#ppt_y"/>
                                          </p:val>
                                        </p:tav>
                                      </p:tavLst>
                                    </p:anim>
                                    <p:animEffect transition="in" filter="fade">
                                      <p:cBhvr>
                                        <p:cTn id="304" dur="1000" decel="50000">
                                          <p:stCondLst>
                                            <p:cond delay="0"/>
                                          </p:stCondLst>
                                        </p:cTn>
                                        <p:tgtEl>
                                          <p:spTgt spid="22">
                                            <p:txEl>
                                              <p:pRg st="0" end="0"/>
                                            </p:txEl>
                                          </p:spTgt>
                                        </p:tgtEl>
                                      </p:cBhvr>
                                    </p:animEffect>
                                  </p:childTnLst>
                                </p:cTn>
                              </p:par>
                            </p:childTnLst>
                          </p:cTn>
                        </p:par>
                        <p:par>
                          <p:cTn id="305" fill="hold">
                            <p:stCondLst>
                              <p:cond delay="4000"/>
                            </p:stCondLst>
                            <p:childTnLst>
                              <p:par>
                                <p:cTn id="306" presetID="25" presetClass="entr" presetSubtype="0" fill="hold" nodeType="afterEffect">
                                  <p:stCondLst>
                                    <p:cond delay="0"/>
                                  </p:stCondLst>
                                  <p:childTnLst>
                                    <p:set>
                                      <p:cBhvr>
                                        <p:cTn id="307" dur="1" fill="hold">
                                          <p:stCondLst>
                                            <p:cond delay="0"/>
                                          </p:stCondLst>
                                        </p:cTn>
                                        <p:tgtEl>
                                          <p:spTgt spid="45">
                                            <p:txEl>
                                              <p:pRg st="0" end="0"/>
                                            </p:txEl>
                                          </p:spTgt>
                                        </p:tgtEl>
                                        <p:attrNameLst>
                                          <p:attrName>style.visibility</p:attrName>
                                        </p:attrNameLst>
                                      </p:cBhvr>
                                      <p:to>
                                        <p:strVal val="visible"/>
                                      </p:to>
                                    </p:set>
                                    <p:anim calcmode="lin" valueType="num">
                                      <p:cBhvr>
                                        <p:cTn id="308" dur="500" decel="50000" fill="hold">
                                          <p:stCondLst>
                                            <p:cond delay="0"/>
                                          </p:stCondLst>
                                        </p:cTn>
                                        <p:tgtEl>
                                          <p:spTgt spid="45">
                                            <p:txEl>
                                              <p:pRg st="0" end="0"/>
                                            </p:txEl>
                                          </p:spTgt>
                                        </p:tgtEl>
                                        <p:attrNameLst>
                                          <p:attrName>style.rotation</p:attrName>
                                        </p:attrNameLst>
                                      </p:cBhvr>
                                      <p:tavLst>
                                        <p:tav tm="0">
                                          <p:val>
                                            <p:fltVal val="-90"/>
                                          </p:val>
                                        </p:tav>
                                        <p:tav tm="100000">
                                          <p:val>
                                            <p:fltVal val="0"/>
                                          </p:val>
                                        </p:tav>
                                      </p:tavLst>
                                    </p:anim>
                                    <p:anim calcmode="lin" valueType="num">
                                      <p:cBhvr>
                                        <p:cTn id="309" dur="500" decel="50000" fill="hold">
                                          <p:stCondLst>
                                            <p:cond delay="0"/>
                                          </p:stCondLst>
                                        </p:cTn>
                                        <p:tgtEl>
                                          <p:spTgt spid="45">
                                            <p:txEl>
                                              <p:pRg st="0" end="0"/>
                                            </p:txEl>
                                          </p:spTgt>
                                        </p:tgtEl>
                                        <p:attrNameLst>
                                          <p:attrName>ppt_w</p:attrName>
                                        </p:attrNameLst>
                                      </p:cBhvr>
                                      <p:tavLst>
                                        <p:tav tm="0">
                                          <p:val>
                                            <p:strVal val="#ppt_w"/>
                                          </p:val>
                                        </p:tav>
                                        <p:tav tm="100000">
                                          <p:val>
                                            <p:strVal val="#ppt_w*.05"/>
                                          </p:val>
                                        </p:tav>
                                      </p:tavLst>
                                    </p:anim>
                                    <p:anim calcmode="lin" valueType="num">
                                      <p:cBhvr>
                                        <p:cTn id="310" dur="500" accel="50000" fill="hold">
                                          <p:stCondLst>
                                            <p:cond delay="500"/>
                                          </p:stCondLst>
                                        </p:cTn>
                                        <p:tgtEl>
                                          <p:spTgt spid="45">
                                            <p:txEl>
                                              <p:pRg st="0" end="0"/>
                                            </p:txEl>
                                          </p:spTgt>
                                        </p:tgtEl>
                                        <p:attrNameLst>
                                          <p:attrName>ppt_w</p:attrName>
                                        </p:attrNameLst>
                                      </p:cBhvr>
                                      <p:tavLst>
                                        <p:tav tm="0">
                                          <p:val>
                                            <p:strVal val="#ppt_w*.05"/>
                                          </p:val>
                                        </p:tav>
                                        <p:tav tm="100000">
                                          <p:val>
                                            <p:strVal val="#ppt_w"/>
                                          </p:val>
                                        </p:tav>
                                      </p:tavLst>
                                    </p:anim>
                                    <p:anim calcmode="lin" valueType="num">
                                      <p:cBhvr>
                                        <p:cTn id="311" dur="1000" fill="hold"/>
                                        <p:tgtEl>
                                          <p:spTgt spid="45">
                                            <p:txEl>
                                              <p:pRg st="0" end="0"/>
                                            </p:txEl>
                                          </p:spTgt>
                                        </p:tgtEl>
                                        <p:attrNameLst>
                                          <p:attrName>ppt_h</p:attrName>
                                        </p:attrNameLst>
                                      </p:cBhvr>
                                      <p:tavLst>
                                        <p:tav tm="0">
                                          <p:val>
                                            <p:strVal val="#ppt_h"/>
                                          </p:val>
                                        </p:tav>
                                        <p:tav tm="100000">
                                          <p:val>
                                            <p:strVal val="#ppt_h"/>
                                          </p:val>
                                        </p:tav>
                                      </p:tavLst>
                                    </p:anim>
                                    <p:anim calcmode="lin" valueType="num">
                                      <p:cBhvr>
                                        <p:cTn id="312" dur="500" decel="50000" fill="hold">
                                          <p:stCondLst>
                                            <p:cond delay="0"/>
                                          </p:stCondLst>
                                        </p:cTn>
                                        <p:tgtEl>
                                          <p:spTgt spid="45">
                                            <p:txEl>
                                              <p:pRg st="0" end="0"/>
                                            </p:txEl>
                                          </p:spTgt>
                                        </p:tgtEl>
                                        <p:attrNameLst>
                                          <p:attrName>ppt_x</p:attrName>
                                        </p:attrNameLst>
                                      </p:cBhvr>
                                      <p:tavLst>
                                        <p:tav tm="0">
                                          <p:val>
                                            <p:strVal val="#ppt_x+.4"/>
                                          </p:val>
                                        </p:tav>
                                        <p:tav tm="100000">
                                          <p:val>
                                            <p:strVal val="#ppt_x"/>
                                          </p:val>
                                        </p:tav>
                                      </p:tavLst>
                                    </p:anim>
                                    <p:anim calcmode="lin" valueType="num">
                                      <p:cBhvr>
                                        <p:cTn id="313" dur="500" decel="50000" fill="hold">
                                          <p:stCondLst>
                                            <p:cond delay="0"/>
                                          </p:stCondLst>
                                        </p:cTn>
                                        <p:tgtEl>
                                          <p:spTgt spid="45">
                                            <p:txEl>
                                              <p:pRg st="0" end="0"/>
                                            </p:txEl>
                                          </p:spTgt>
                                        </p:tgtEl>
                                        <p:attrNameLst>
                                          <p:attrName>ppt_y</p:attrName>
                                        </p:attrNameLst>
                                      </p:cBhvr>
                                      <p:tavLst>
                                        <p:tav tm="0">
                                          <p:val>
                                            <p:strVal val="#ppt_y-.2"/>
                                          </p:val>
                                        </p:tav>
                                        <p:tav tm="100000">
                                          <p:val>
                                            <p:strVal val="#ppt_y+.1"/>
                                          </p:val>
                                        </p:tav>
                                      </p:tavLst>
                                    </p:anim>
                                    <p:anim calcmode="lin" valueType="num">
                                      <p:cBhvr>
                                        <p:cTn id="314" dur="500" accel="50000" fill="hold">
                                          <p:stCondLst>
                                            <p:cond delay="500"/>
                                          </p:stCondLst>
                                        </p:cTn>
                                        <p:tgtEl>
                                          <p:spTgt spid="45">
                                            <p:txEl>
                                              <p:pRg st="0" end="0"/>
                                            </p:txEl>
                                          </p:spTgt>
                                        </p:tgtEl>
                                        <p:attrNameLst>
                                          <p:attrName>ppt_y</p:attrName>
                                        </p:attrNameLst>
                                      </p:cBhvr>
                                      <p:tavLst>
                                        <p:tav tm="0">
                                          <p:val>
                                            <p:strVal val="#ppt_y+.1"/>
                                          </p:val>
                                        </p:tav>
                                        <p:tav tm="100000">
                                          <p:val>
                                            <p:strVal val="#ppt_y"/>
                                          </p:val>
                                        </p:tav>
                                      </p:tavLst>
                                    </p:anim>
                                    <p:animEffect transition="in" filter="fade">
                                      <p:cBhvr>
                                        <p:cTn id="315" dur="1000" decel="50000">
                                          <p:stCondLst>
                                            <p:cond delay="0"/>
                                          </p:stCondLst>
                                        </p:cTn>
                                        <p:tgtEl>
                                          <p:spTgt spid="45">
                                            <p:txEl>
                                              <p:pRg st="0" end="0"/>
                                            </p:txEl>
                                          </p:spTgt>
                                        </p:tgtEl>
                                      </p:cBhvr>
                                    </p:animEffect>
                                  </p:childTnLst>
                                </p:cTn>
                              </p:par>
                            </p:childTnLst>
                          </p:cTn>
                        </p:par>
                        <p:par>
                          <p:cTn id="316" fill="hold">
                            <p:stCondLst>
                              <p:cond delay="5000"/>
                            </p:stCondLst>
                            <p:childTnLst>
                              <p:par>
                                <p:cTn id="317" presetID="25" presetClass="entr" presetSubtype="0" fill="hold" nodeType="afterEffect">
                                  <p:stCondLst>
                                    <p:cond delay="0"/>
                                  </p:stCondLst>
                                  <p:childTnLst>
                                    <p:set>
                                      <p:cBhvr>
                                        <p:cTn id="318" dur="1" fill="hold">
                                          <p:stCondLst>
                                            <p:cond delay="0"/>
                                          </p:stCondLst>
                                        </p:cTn>
                                        <p:tgtEl>
                                          <p:spTgt spid="44">
                                            <p:txEl>
                                              <p:pRg st="0" end="0"/>
                                            </p:txEl>
                                          </p:spTgt>
                                        </p:tgtEl>
                                        <p:attrNameLst>
                                          <p:attrName>style.visibility</p:attrName>
                                        </p:attrNameLst>
                                      </p:cBhvr>
                                      <p:to>
                                        <p:strVal val="visible"/>
                                      </p:to>
                                    </p:set>
                                    <p:anim calcmode="lin" valueType="num">
                                      <p:cBhvr>
                                        <p:cTn id="319" dur="500" decel="50000" fill="hold">
                                          <p:stCondLst>
                                            <p:cond delay="0"/>
                                          </p:stCondLst>
                                        </p:cTn>
                                        <p:tgtEl>
                                          <p:spTgt spid="44">
                                            <p:txEl>
                                              <p:pRg st="0" end="0"/>
                                            </p:txEl>
                                          </p:spTgt>
                                        </p:tgtEl>
                                        <p:attrNameLst>
                                          <p:attrName>style.rotation</p:attrName>
                                        </p:attrNameLst>
                                      </p:cBhvr>
                                      <p:tavLst>
                                        <p:tav tm="0">
                                          <p:val>
                                            <p:fltVal val="-90"/>
                                          </p:val>
                                        </p:tav>
                                        <p:tav tm="100000">
                                          <p:val>
                                            <p:fltVal val="0"/>
                                          </p:val>
                                        </p:tav>
                                      </p:tavLst>
                                    </p:anim>
                                    <p:anim calcmode="lin" valueType="num">
                                      <p:cBhvr>
                                        <p:cTn id="320" dur="500" decel="50000" fill="hold">
                                          <p:stCondLst>
                                            <p:cond delay="0"/>
                                          </p:stCondLst>
                                        </p:cTn>
                                        <p:tgtEl>
                                          <p:spTgt spid="44">
                                            <p:txEl>
                                              <p:pRg st="0" end="0"/>
                                            </p:txEl>
                                          </p:spTgt>
                                        </p:tgtEl>
                                        <p:attrNameLst>
                                          <p:attrName>ppt_w</p:attrName>
                                        </p:attrNameLst>
                                      </p:cBhvr>
                                      <p:tavLst>
                                        <p:tav tm="0">
                                          <p:val>
                                            <p:strVal val="#ppt_w"/>
                                          </p:val>
                                        </p:tav>
                                        <p:tav tm="100000">
                                          <p:val>
                                            <p:strVal val="#ppt_w*.05"/>
                                          </p:val>
                                        </p:tav>
                                      </p:tavLst>
                                    </p:anim>
                                    <p:anim calcmode="lin" valueType="num">
                                      <p:cBhvr>
                                        <p:cTn id="321" dur="500" accel="50000" fill="hold">
                                          <p:stCondLst>
                                            <p:cond delay="500"/>
                                          </p:stCondLst>
                                        </p:cTn>
                                        <p:tgtEl>
                                          <p:spTgt spid="44">
                                            <p:txEl>
                                              <p:pRg st="0" end="0"/>
                                            </p:txEl>
                                          </p:spTgt>
                                        </p:tgtEl>
                                        <p:attrNameLst>
                                          <p:attrName>ppt_w</p:attrName>
                                        </p:attrNameLst>
                                      </p:cBhvr>
                                      <p:tavLst>
                                        <p:tav tm="0">
                                          <p:val>
                                            <p:strVal val="#ppt_w*.05"/>
                                          </p:val>
                                        </p:tav>
                                        <p:tav tm="100000">
                                          <p:val>
                                            <p:strVal val="#ppt_w"/>
                                          </p:val>
                                        </p:tav>
                                      </p:tavLst>
                                    </p:anim>
                                    <p:anim calcmode="lin" valueType="num">
                                      <p:cBhvr>
                                        <p:cTn id="322" dur="1000" fill="hold"/>
                                        <p:tgtEl>
                                          <p:spTgt spid="44">
                                            <p:txEl>
                                              <p:pRg st="0" end="0"/>
                                            </p:txEl>
                                          </p:spTgt>
                                        </p:tgtEl>
                                        <p:attrNameLst>
                                          <p:attrName>ppt_h</p:attrName>
                                        </p:attrNameLst>
                                      </p:cBhvr>
                                      <p:tavLst>
                                        <p:tav tm="0">
                                          <p:val>
                                            <p:strVal val="#ppt_h"/>
                                          </p:val>
                                        </p:tav>
                                        <p:tav tm="100000">
                                          <p:val>
                                            <p:strVal val="#ppt_h"/>
                                          </p:val>
                                        </p:tav>
                                      </p:tavLst>
                                    </p:anim>
                                    <p:anim calcmode="lin" valueType="num">
                                      <p:cBhvr>
                                        <p:cTn id="323" dur="500" decel="50000" fill="hold">
                                          <p:stCondLst>
                                            <p:cond delay="0"/>
                                          </p:stCondLst>
                                        </p:cTn>
                                        <p:tgtEl>
                                          <p:spTgt spid="44">
                                            <p:txEl>
                                              <p:pRg st="0" end="0"/>
                                            </p:txEl>
                                          </p:spTgt>
                                        </p:tgtEl>
                                        <p:attrNameLst>
                                          <p:attrName>ppt_x</p:attrName>
                                        </p:attrNameLst>
                                      </p:cBhvr>
                                      <p:tavLst>
                                        <p:tav tm="0">
                                          <p:val>
                                            <p:strVal val="#ppt_x+.4"/>
                                          </p:val>
                                        </p:tav>
                                        <p:tav tm="100000">
                                          <p:val>
                                            <p:strVal val="#ppt_x"/>
                                          </p:val>
                                        </p:tav>
                                      </p:tavLst>
                                    </p:anim>
                                    <p:anim calcmode="lin" valueType="num">
                                      <p:cBhvr>
                                        <p:cTn id="324" dur="500" decel="50000" fill="hold">
                                          <p:stCondLst>
                                            <p:cond delay="0"/>
                                          </p:stCondLst>
                                        </p:cTn>
                                        <p:tgtEl>
                                          <p:spTgt spid="44">
                                            <p:txEl>
                                              <p:pRg st="0" end="0"/>
                                            </p:txEl>
                                          </p:spTgt>
                                        </p:tgtEl>
                                        <p:attrNameLst>
                                          <p:attrName>ppt_y</p:attrName>
                                        </p:attrNameLst>
                                      </p:cBhvr>
                                      <p:tavLst>
                                        <p:tav tm="0">
                                          <p:val>
                                            <p:strVal val="#ppt_y-.2"/>
                                          </p:val>
                                        </p:tav>
                                        <p:tav tm="100000">
                                          <p:val>
                                            <p:strVal val="#ppt_y+.1"/>
                                          </p:val>
                                        </p:tav>
                                      </p:tavLst>
                                    </p:anim>
                                    <p:anim calcmode="lin" valueType="num">
                                      <p:cBhvr>
                                        <p:cTn id="325" dur="500" accel="50000" fill="hold">
                                          <p:stCondLst>
                                            <p:cond delay="500"/>
                                          </p:stCondLst>
                                        </p:cTn>
                                        <p:tgtEl>
                                          <p:spTgt spid="44">
                                            <p:txEl>
                                              <p:pRg st="0" end="0"/>
                                            </p:txEl>
                                          </p:spTgt>
                                        </p:tgtEl>
                                        <p:attrNameLst>
                                          <p:attrName>ppt_y</p:attrName>
                                        </p:attrNameLst>
                                      </p:cBhvr>
                                      <p:tavLst>
                                        <p:tav tm="0">
                                          <p:val>
                                            <p:strVal val="#ppt_y+.1"/>
                                          </p:val>
                                        </p:tav>
                                        <p:tav tm="100000">
                                          <p:val>
                                            <p:strVal val="#ppt_y"/>
                                          </p:val>
                                        </p:tav>
                                      </p:tavLst>
                                    </p:anim>
                                    <p:animEffect transition="in" filter="fade">
                                      <p:cBhvr>
                                        <p:cTn id="326" dur="1000" decel="50000">
                                          <p:stCondLst>
                                            <p:cond delay="0"/>
                                          </p:stCondLst>
                                        </p:cTn>
                                        <p:tgtEl>
                                          <p:spTgt spid="44">
                                            <p:txEl>
                                              <p:pRg st="0" end="0"/>
                                            </p:txEl>
                                          </p:spTgt>
                                        </p:tgtEl>
                                      </p:cBhvr>
                                    </p:animEffect>
                                  </p:childTnLst>
                                </p:cTn>
                              </p:par>
                            </p:childTnLst>
                          </p:cTn>
                        </p:par>
                      </p:childTnLst>
                    </p:cTn>
                  </p:par>
                  <p:par>
                    <p:cTn id="327" fill="hold">
                      <p:stCondLst>
                        <p:cond delay="indefinite"/>
                      </p:stCondLst>
                      <p:childTnLst>
                        <p:par>
                          <p:cTn id="328" fill="hold">
                            <p:stCondLst>
                              <p:cond delay="0"/>
                            </p:stCondLst>
                            <p:childTnLst>
                              <p:par>
                                <p:cTn id="329" presetID="2" presetClass="exit" presetSubtype="4" fill="hold" grpId="1" nodeType="clickEffect">
                                  <p:stCondLst>
                                    <p:cond delay="0"/>
                                  </p:stCondLst>
                                  <p:childTnLst>
                                    <p:anim calcmode="lin" valueType="num">
                                      <p:cBhvr additive="base">
                                        <p:cTn id="330" dur="500"/>
                                        <p:tgtEl>
                                          <p:spTgt spid="101"/>
                                        </p:tgtEl>
                                        <p:attrNameLst>
                                          <p:attrName>ppt_x</p:attrName>
                                        </p:attrNameLst>
                                      </p:cBhvr>
                                      <p:tavLst>
                                        <p:tav tm="0">
                                          <p:val>
                                            <p:strVal val="ppt_x"/>
                                          </p:val>
                                        </p:tav>
                                        <p:tav tm="100000">
                                          <p:val>
                                            <p:strVal val="ppt_x"/>
                                          </p:val>
                                        </p:tav>
                                      </p:tavLst>
                                    </p:anim>
                                    <p:anim calcmode="lin" valueType="num">
                                      <p:cBhvr additive="base">
                                        <p:cTn id="331" dur="500"/>
                                        <p:tgtEl>
                                          <p:spTgt spid="101"/>
                                        </p:tgtEl>
                                        <p:attrNameLst>
                                          <p:attrName>ppt_y</p:attrName>
                                        </p:attrNameLst>
                                      </p:cBhvr>
                                      <p:tavLst>
                                        <p:tav tm="0">
                                          <p:val>
                                            <p:strVal val="ppt_y"/>
                                          </p:val>
                                        </p:tav>
                                        <p:tav tm="100000">
                                          <p:val>
                                            <p:strVal val="1+ppt_h/2"/>
                                          </p:val>
                                        </p:tav>
                                      </p:tavLst>
                                    </p:anim>
                                    <p:set>
                                      <p:cBhvr>
                                        <p:cTn id="332" dur="1" fill="hold">
                                          <p:stCondLst>
                                            <p:cond delay="499"/>
                                          </p:stCondLst>
                                        </p:cTn>
                                        <p:tgtEl>
                                          <p:spTgt spid="101"/>
                                        </p:tgtEl>
                                        <p:attrNameLst>
                                          <p:attrName>style.visibility</p:attrName>
                                        </p:attrNameLst>
                                      </p:cBhvr>
                                      <p:to>
                                        <p:strVal val="hidden"/>
                                      </p:to>
                                    </p:set>
                                  </p:childTnLst>
                                </p:cTn>
                              </p:par>
                            </p:childTnLst>
                          </p:cTn>
                        </p:par>
                      </p:childTnLst>
                    </p:cTn>
                  </p:par>
                  <p:par>
                    <p:cTn id="333" fill="hold">
                      <p:stCondLst>
                        <p:cond delay="indefinite"/>
                      </p:stCondLst>
                      <p:childTnLst>
                        <p:par>
                          <p:cTn id="334" fill="hold">
                            <p:stCondLst>
                              <p:cond delay="0"/>
                            </p:stCondLst>
                            <p:childTnLst>
                              <p:par>
                                <p:cTn id="335" presetID="25" presetClass="entr" presetSubtype="0" fill="hold" grpId="0" nodeType="clickEffect">
                                  <p:stCondLst>
                                    <p:cond delay="0"/>
                                  </p:stCondLst>
                                  <p:childTnLst>
                                    <p:set>
                                      <p:cBhvr>
                                        <p:cTn id="336" dur="1" fill="hold">
                                          <p:stCondLst>
                                            <p:cond delay="0"/>
                                          </p:stCondLst>
                                        </p:cTn>
                                        <p:tgtEl>
                                          <p:spTgt spid="102"/>
                                        </p:tgtEl>
                                        <p:attrNameLst>
                                          <p:attrName>style.visibility</p:attrName>
                                        </p:attrNameLst>
                                      </p:cBhvr>
                                      <p:to>
                                        <p:strVal val="visible"/>
                                      </p:to>
                                    </p:set>
                                    <p:anim calcmode="lin" valueType="num">
                                      <p:cBhvr>
                                        <p:cTn id="337" dur="500" decel="50000" fill="hold">
                                          <p:stCondLst>
                                            <p:cond delay="0"/>
                                          </p:stCondLst>
                                        </p:cTn>
                                        <p:tgtEl>
                                          <p:spTgt spid="102"/>
                                        </p:tgtEl>
                                        <p:attrNameLst>
                                          <p:attrName>style.rotation</p:attrName>
                                        </p:attrNameLst>
                                      </p:cBhvr>
                                      <p:tavLst>
                                        <p:tav tm="0">
                                          <p:val>
                                            <p:fltVal val="-90"/>
                                          </p:val>
                                        </p:tav>
                                        <p:tav tm="100000">
                                          <p:val>
                                            <p:fltVal val="0"/>
                                          </p:val>
                                        </p:tav>
                                      </p:tavLst>
                                    </p:anim>
                                    <p:anim calcmode="lin" valueType="num">
                                      <p:cBhvr>
                                        <p:cTn id="338" dur="500" decel="50000" fill="hold">
                                          <p:stCondLst>
                                            <p:cond delay="0"/>
                                          </p:stCondLst>
                                        </p:cTn>
                                        <p:tgtEl>
                                          <p:spTgt spid="102"/>
                                        </p:tgtEl>
                                        <p:attrNameLst>
                                          <p:attrName>ppt_w</p:attrName>
                                        </p:attrNameLst>
                                      </p:cBhvr>
                                      <p:tavLst>
                                        <p:tav tm="0">
                                          <p:val>
                                            <p:strVal val="#ppt_w"/>
                                          </p:val>
                                        </p:tav>
                                        <p:tav tm="100000">
                                          <p:val>
                                            <p:strVal val="#ppt_w*.05"/>
                                          </p:val>
                                        </p:tav>
                                      </p:tavLst>
                                    </p:anim>
                                    <p:anim calcmode="lin" valueType="num">
                                      <p:cBhvr>
                                        <p:cTn id="339" dur="500" accel="50000" fill="hold">
                                          <p:stCondLst>
                                            <p:cond delay="500"/>
                                          </p:stCondLst>
                                        </p:cTn>
                                        <p:tgtEl>
                                          <p:spTgt spid="102"/>
                                        </p:tgtEl>
                                        <p:attrNameLst>
                                          <p:attrName>ppt_w</p:attrName>
                                        </p:attrNameLst>
                                      </p:cBhvr>
                                      <p:tavLst>
                                        <p:tav tm="0">
                                          <p:val>
                                            <p:strVal val="#ppt_w*.05"/>
                                          </p:val>
                                        </p:tav>
                                        <p:tav tm="100000">
                                          <p:val>
                                            <p:strVal val="#ppt_w"/>
                                          </p:val>
                                        </p:tav>
                                      </p:tavLst>
                                    </p:anim>
                                    <p:anim calcmode="lin" valueType="num">
                                      <p:cBhvr>
                                        <p:cTn id="340" dur="1000" fill="hold"/>
                                        <p:tgtEl>
                                          <p:spTgt spid="102"/>
                                        </p:tgtEl>
                                        <p:attrNameLst>
                                          <p:attrName>ppt_h</p:attrName>
                                        </p:attrNameLst>
                                      </p:cBhvr>
                                      <p:tavLst>
                                        <p:tav tm="0">
                                          <p:val>
                                            <p:strVal val="#ppt_h"/>
                                          </p:val>
                                        </p:tav>
                                        <p:tav tm="100000">
                                          <p:val>
                                            <p:strVal val="#ppt_h"/>
                                          </p:val>
                                        </p:tav>
                                      </p:tavLst>
                                    </p:anim>
                                    <p:anim calcmode="lin" valueType="num">
                                      <p:cBhvr>
                                        <p:cTn id="341" dur="500" decel="50000" fill="hold">
                                          <p:stCondLst>
                                            <p:cond delay="0"/>
                                          </p:stCondLst>
                                        </p:cTn>
                                        <p:tgtEl>
                                          <p:spTgt spid="102"/>
                                        </p:tgtEl>
                                        <p:attrNameLst>
                                          <p:attrName>ppt_x</p:attrName>
                                        </p:attrNameLst>
                                      </p:cBhvr>
                                      <p:tavLst>
                                        <p:tav tm="0">
                                          <p:val>
                                            <p:strVal val="#ppt_x+.4"/>
                                          </p:val>
                                        </p:tav>
                                        <p:tav tm="100000">
                                          <p:val>
                                            <p:strVal val="#ppt_x"/>
                                          </p:val>
                                        </p:tav>
                                      </p:tavLst>
                                    </p:anim>
                                    <p:anim calcmode="lin" valueType="num">
                                      <p:cBhvr>
                                        <p:cTn id="342" dur="500" decel="50000" fill="hold">
                                          <p:stCondLst>
                                            <p:cond delay="0"/>
                                          </p:stCondLst>
                                        </p:cTn>
                                        <p:tgtEl>
                                          <p:spTgt spid="102"/>
                                        </p:tgtEl>
                                        <p:attrNameLst>
                                          <p:attrName>ppt_y</p:attrName>
                                        </p:attrNameLst>
                                      </p:cBhvr>
                                      <p:tavLst>
                                        <p:tav tm="0">
                                          <p:val>
                                            <p:strVal val="#ppt_y-.2"/>
                                          </p:val>
                                        </p:tav>
                                        <p:tav tm="100000">
                                          <p:val>
                                            <p:strVal val="#ppt_y+.1"/>
                                          </p:val>
                                        </p:tav>
                                      </p:tavLst>
                                    </p:anim>
                                    <p:anim calcmode="lin" valueType="num">
                                      <p:cBhvr>
                                        <p:cTn id="343" dur="500" accel="50000" fill="hold">
                                          <p:stCondLst>
                                            <p:cond delay="500"/>
                                          </p:stCondLst>
                                        </p:cTn>
                                        <p:tgtEl>
                                          <p:spTgt spid="102"/>
                                        </p:tgtEl>
                                        <p:attrNameLst>
                                          <p:attrName>ppt_y</p:attrName>
                                        </p:attrNameLst>
                                      </p:cBhvr>
                                      <p:tavLst>
                                        <p:tav tm="0">
                                          <p:val>
                                            <p:strVal val="#ppt_y+.1"/>
                                          </p:val>
                                        </p:tav>
                                        <p:tav tm="100000">
                                          <p:val>
                                            <p:strVal val="#ppt_y"/>
                                          </p:val>
                                        </p:tav>
                                      </p:tavLst>
                                    </p:anim>
                                    <p:animEffect transition="in" filter="fade">
                                      <p:cBhvr>
                                        <p:cTn id="344" dur="1000" decel="50000">
                                          <p:stCondLst>
                                            <p:cond delay="0"/>
                                          </p:stCondLst>
                                        </p:cTn>
                                        <p:tgtEl>
                                          <p:spTgt spid="102"/>
                                        </p:tgtEl>
                                      </p:cBhvr>
                                    </p:animEffect>
                                  </p:childTnLst>
                                </p:cTn>
                              </p:par>
                            </p:childTnLst>
                          </p:cTn>
                        </p:par>
                      </p:childTnLst>
                    </p:cTn>
                  </p:par>
                  <p:par>
                    <p:cTn id="345" fill="hold">
                      <p:stCondLst>
                        <p:cond delay="indefinite"/>
                      </p:stCondLst>
                      <p:childTnLst>
                        <p:par>
                          <p:cTn id="346" fill="hold">
                            <p:stCondLst>
                              <p:cond delay="0"/>
                            </p:stCondLst>
                            <p:childTnLst>
                              <p:par>
                                <p:cTn id="347" presetID="25" presetClass="entr" presetSubtype="0" fill="hold" nodeType="clickEffect">
                                  <p:stCondLst>
                                    <p:cond delay="0"/>
                                  </p:stCondLst>
                                  <p:childTnLst>
                                    <p:set>
                                      <p:cBhvr>
                                        <p:cTn id="348" dur="1" fill="hold">
                                          <p:stCondLst>
                                            <p:cond delay="0"/>
                                          </p:stCondLst>
                                        </p:cTn>
                                        <p:tgtEl>
                                          <p:spTgt spid="57">
                                            <p:txEl>
                                              <p:pRg st="0" end="0"/>
                                            </p:txEl>
                                          </p:spTgt>
                                        </p:tgtEl>
                                        <p:attrNameLst>
                                          <p:attrName>style.visibility</p:attrName>
                                        </p:attrNameLst>
                                      </p:cBhvr>
                                      <p:to>
                                        <p:strVal val="visible"/>
                                      </p:to>
                                    </p:set>
                                    <p:anim calcmode="lin" valueType="num">
                                      <p:cBhvr>
                                        <p:cTn id="349" dur="500" decel="50000" fill="hold">
                                          <p:stCondLst>
                                            <p:cond delay="0"/>
                                          </p:stCondLst>
                                        </p:cTn>
                                        <p:tgtEl>
                                          <p:spTgt spid="57">
                                            <p:txEl>
                                              <p:pRg st="0" end="0"/>
                                            </p:txEl>
                                          </p:spTgt>
                                        </p:tgtEl>
                                        <p:attrNameLst>
                                          <p:attrName>style.rotation</p:attrName>
                                        </p:attrNameLst>
                                      </p:cBhvr>
                                      <p:tavLst>
                                        <p:tav tm="0">
                                          <p:val>
                                            <p:fltVal val="-90"/>
                                          </p:val>
                                        </p:tav>
                                        <p:tav tm="100000">
                                          <p:val>
                                            <p:fltVal val="0"/>
                                          </p:val>
                                        </p:tav>
                                      </p:tavLst>
                                    </p:anim>
                                    <p:anim calcmode="lin" valueType="num">
                                      <p:cBhvr>
                                        <p:cTn id="350" dur="500" decel="50000" fill="hold">
                                          <p:stCondLst>
                                            <p:cond delay="0"/>
                                          </p:stCondLst>
                                        </p:cTn>
                                        <p:tgtEl>
                                          <p:spTgt spid="57">
                                            <p:txEl>
                                              <p:pRg st="0" end="0"/>
                                            </p:txEl>
                                          </p:spTgt>
                                        </p:tgtEl>
                                        <p:attrNameLst>
                                          <p:attrName>ppt_w</p:attrName>
                                        </p:attrNameLst>
                                      </p:cBhvr>
                                      <p:tavLst>
                                        <p:tav tm="0">
                                          <p:val>
                                            <p:strVal val="#ppt_w"/>
                                          </p:val>
                                        </p:tav>
                                        <p:tav tm="100000">
                                          <p:val>
                                            <p:strVal val="#ppt_w*.05"/>
                                          </p:val>
                                        </p:tav>
                                      </p:tavLst>
                                    </p:anim>
                                    <p:anim calcmode="lin" valueType="num">
                                      <p:cBhvr>
                                        <p:cTn id="351" dur="500" accel="50000" fill="hold">
                                          <p:stCondLst>
                                            <p:cond delay="500"/>
                                          </p:stCondLst>
                                        </p:cTn>
                                        <p:tgtEl>
                                          <p:spTgt spid="57">
                                            <p:txEl>
                                              <p:pRg st="0" end="0"/>
                                            </p:txEl>
                                          </p:spTgt>
                                        </p:tgtEl>
                                        <p:attrNameLst>
                                          <p:attrName>ppt_w</p:attrName>
                                        </p:attrNameLst>
                                      </p:cBhvr>
                                      <p:tavLst>
                                        <p:tav tm="0">
                                          <p:val>
                                            <p:strVal val="#ppt_w*.05"/>
                                          </p:val>
                                        </p:tav>
                                        <p:tav tm="100000">
                                          <p:val>
                                            <p:strVal val="#ppt_w"/>
                                          </p:val>
                                        </p:tav>
                                      </p:tavLst>
                                    </p:anim>
                                    <p:anim calcmode="lin" valueType="num">
                                      <p:cBhvr>
                                        <p:cTn id="352" dur="1000" fill="hold"/>
                                        <p:tgtEl>
                                          <p:spTgt spid="57">
                                            <p:txEl>
                                              <p:pRg st="0" end="0"/>
                                            </p:txEl>
                                          </p:spTgt>
                                        </p:tgtEl>
                                        <p:attrNameLst>
                                          <p:attrName>ppt_h</p:attrName>
                                        </p:attrNameLst>
                                      </p:cBhvr>
                                      <p:tavLst>
                                        <p:tav tm="0">
                                          <p:val>
                                            <p:strVal val="#ppt_h"/>
                                          </p:val>
                                        </p:tav>
                                        <p:tav tm="100000">
                                          <p:val>
                                            <p:strVal val="#ppt_h"/>
                                          </p:val>
                                        </p:tav>
                                      </p:tavLst>
                                    </p:anim>
                                    <p:anim calcmode="lin" valueType="num">
                                      <p:cBhvr>
                                        <p:cTn id="353" dur="500" decel="50000" fill="hold">
                                          <p:stCondLst>
                                            <p:cond delay="0"/>
                                          </p:stCondLst>
                                        </p:cTn>
                                        <p:tgtEl>
                                          <p:spTgt spid="57">
                                            <p:txEl>
                                              <p:pRg st="0" end="0"/>
                                            </p:txEl>
                                          </p:spTgt>
                                        </p:tgtEl>
                                        <p:attrNameLst>
                                          <p:attrName>ppt_x</p:attrName>
                                        </p:attrNameLst>
                                      </p:cBhvr>
                                      <p:tavLst>
                                        <p:tav tm="0">
                                          <p:val>
                                            <p:strVal val="#ppt_x+.4"/>
                                          </p:val>
                                        </p:tav>
                                        <p:tav tm="100000">
                                          <p:val>
                                            <p:strVal val="#ppt_x"/>
                                          </p:val>
                                        </p:tav>
                                      </p:tavLst>
                                    </p:anim>
                                    <p:anim calcmode="lin" valueType="num">
                                      <p:cBhvr>
                                        <p:cTn id="354" dur="500" decel="50000" fill="hold">
                                          <p:stCondLst>
                                            <p:cond delay="0"/>
                                          </p:stCondLst>
                                        </p:cTn>
                                        <p:tgtEl>
                                          <p:spTgt spid="57">
                                            <p:txEl>
                                              <p:pRg st="0" end="0"/>
                                            </p:txEl>
                                          </p:spTgt>
                                        </p:tgtEl>
                                        <p:attrNameLst>
                                          <p:attrName>ppt_y</p:attrName>
                                        </p:attrNameLst>
                                      </p:cBhvr>
                                      <p:tavLst>
                                        <p:tav tm="0">
                                          <p:val>
                                            <p:strVal val="#ppt_y-.2"/>
                                          </p:val>
                                        </p:tav>
                                        <p:tav tm="100000">
                                          <p:val>
                                            <p:strVal val="#ppt_y+.1"/>
                                          </p:val>
                                        </p:tav>
                                      </p:tavLst>
                                    </p:anim>
                                    <p:anim calcmode="lin" valueType="num">
                                      <p:cBhvr>
                                        <p:cTn id="355" dur="500" accel="50000" fill="hold">
                                          <p:stCondLst>
                                            <p:cond delay="500"/>
                                          </p:stCondLst>
                                        </p:cTn>
                                        <p:tgtEl>
                                          <p:spTgt spid="57">
                                            <p:txEl>
                                              <p:pRg st="0" end="0"/>
                                            </p:txEl>
                                          </p:spTgt>
                                        </p:tgtEl>
                                        <p:attrNameLst>
                                          <p:attrName>ppt_y</p:attrName>
                                        </p:attrNameLst>
                                      </p:cBhvr>
                                      <p:tavLst>
                                        <p:tav tm="0">
                                          <p:val>
                                            <p:strVal val="#ppt_y+.1"/>
                                          </p:val>
                                        </p:tav>
                                        <p:tav tm="100000">
                                          <p:val>
                                            <p:strVal val="#ppt_y"/>
                                          </p:val>
                                        </p:tav>
                                      </p:tavLst>
                                    </p:anim>
                                    <p:animEffect transition="in" filter="fade">
                                      <p:cBhvr>
                                        <p:cTn id="356" dur="1000" decel="50000">
                                          <p:stCondLst>
                                            <p:cond delay="0"/>
                                          </p:stCondLst>
                                        </p:cTn>
                                        <p:tgtEl>
                                          <p:spTgt spid="57">
                                            <p:txEl>
                                              <p:pRg st="0" end="0"/>
                                            </p:txEl>
                                          </p:spTgt>
                                        </p:tgtEl>
                                      </p:cBhvr>
                                    </p:animEffect>
                                  </p:childTnLst>
                                </p:cTn>
                              </p:par>
                            </p:childTnLst>
                          </p:cTn>
                        </p:par>
                        <p:par>
                          <p:cTn id="357" fill="hold">
                            <p:stCondLst>
                              <p:cond delay="1000"/>
                            </p:stCondLst>
                            <p:childTnLst>
                              <p:par>
                                <p:cTn id="358" presetID="25" presetClass="entr" presetSubtype="0" fill="hold" nodeType="afterEffect">
                                  <p:stCondLst>
                                    <p:cond delay="0"/>
                                  </p:stCondLst>
                                  <p:childTnLst>
                                    <p:set>
                                      <p:cBhvr>
                                        <p:cTn id="359" dur="1" fill="hold">
                                          <p:stCondLst>
                                            <p:cond delay="0"/>
                                          </p:stCondLst>
                                        </p:cTn>
                                        <p:tgtEl>
                                          <p:spTgt spid="63">
                                            <p:txEl>
                                              <p:pRg st="0" end="0"/>
                                            </p:txEl>
                                          </p:spTgt>
                                        </p:tgtEl>
                                        <p:attrNameLst>
                                          <p:attrName>style.visibility</p:attrName>
                                        </p:attrNameLst>
                                      </p:cBhvr>
                                      <p:to>
                                        <p:strVal val="visible"/>
                                      </p:to>
                                    </p:set>
                                    <p:anim calcmode="lin" valueType="num">
                                      <p:cBhvr>
                                        <p:cTn id="360" dur="500" decel="50000" fill="hold">
                                          <p:stCondLst>
                                            <p:cond delay="0"/>
                                          </p:stCondLst>
                                        </p:cTn>
                                        <p:tgtEl>
                                          <p:spTgt spid="63">
                                            <p:txEl>
                                              <p:pRg st="0" end="0"/>
                                            </p:txEl>
                                          </p:spTgt>
                                        </p:tgtEl>
                                        <p:attrNameLst>
                                          <p:attrName>style.rotation</p:attrName>
                                        </p:attrNameLst>
                                      </p:cBhvr>
                                      <p:tavLst>
                                        <p:tav tm="0">
                                          <p:val>
                                            <p:fltVal val="-90"/>
                                          </p:val>
                                        </p:tav>
                                        <p:tav tm="100000">
                                          <p:val>
                                            <p:fltVal val="0"/>
                                          </p:val>
                                        </p:tav>
                                      </p:tavLst>
                                    </p:anim>
                                    <p:anim calcmode="lin" valueType="num">
                                      <p:cBhvr>
                                        <p:cTn id="361" dur="500" decel="50000" fill="hold">
                                          <p:stCondLst>
                                            <p:cond delay="0"/>
                                          </p:stCondLst>
                                        </p:cTn>
                                        <p:tgtEl>
                                          <p:spTgt spid="63">
                                            <p:txEl>
                                              <p:pRg st="0" end="0"/>
                                            </p:txEl>
                                          </p:spTgt>
                                        </p:tgtEl>
                                        <p:attrNameLst>
                                          <p:attrName>ppt_w</p:attrName>
                                        </p:attrNameLst>
                                      </p:cBhvr>
                                      <p:tavLst>
                                        <p:tav tm="0">
                                          <p:val>
                                            <p:strVal val="#ppt_w"/>
                                          </p:val>
                                        </p:tav>
                                        <p:tav tm="100000">
                                          <p:val>
                                            <p:strVal val="#ppt_w*.05"/>
                                          </p:val>
                                        </p:tav>
                                      </p:tavLst>
                                    </p:anim>
                                    <p:anim calcmode="lin" valueType="num">
                                      <p:cBhvr>
                                        <p:cTn id="362" dur="500" accel="50000" fill="hold">
                                          <p:stCondLst>
                                            <p:cond delay="500"/>
                                          </p:stCondLst>
                                        </p:cTn>
                                        <p:tgtEl>
                                          <p:spTgt spid="63">
                                            <p:txEl>
                                              <p:pRg st="0" end="0"/>
                                            </p:txEl>
                                          </p:spTgt>
                                        </p:tgtEl>
                                        <p:attrNameLst>
                                          <p:attrName>ppt_w</p:attrName>
                                        </p:attrNameLst>
                                      </p:cBhvr>
                                      <p:tavLst>
                                        <p:tav tm="0">
                                          <p:val>
                                            <p:strVal val="#ppt_w*.05"/>
                                          </p:val>
                                        </p:tav>
                                        <p:tav tm="100000">
                                          <p:val>
                                            <p:strVal val="#ppt_w"/>
                                          </p:val>
                                        </p:tav>
                                      </p:tavLst>
                                    </p:anim>
                                    <p:anim calcmode="lin" valueType="num">
                                      <p:cBhvr>
                                        <p:cTn id="363" dur="1000" fill="hold"/>
                                        <p:tgtEl>
                                          <p:spTgt spid="63">
                                            <p:txEl>
                                              <p:pRg st="0" end="0"/>
                                            </p:txEl>
                                          </p:spTgt>
                                        </p:tgtEl>
                                        <p:attrNameLst>
                                          <p:attrName>ppt_h</p:attrName>
                                        </p:attrNameLst>
                                      </p:cBhvr>
                                      <p:tavLst>
                                        <p:tav tm="0">
                                          <p:val>
                                            <p:strVal val="#ppt_h"/>
                                          </p:val>
                                        </p:tav>
                                        <p:tav tm="100000">
                                          <p:val>
                                            <p:strVal val="#ppt_h"/>
                                          </p:val>
                                        </p:tav>
                                      </p:tavLst>
                                    </p:anim>
                                    <p:anim calcmode="lin" valueType="num">
                                      <p:cBhvr>
                                        <p:cTn id="364" dur="500" decel="50000" fill="hold">
                                          <p:stCondLst>
                                            <p:cond delay="0"/>
                                          </p:stCondLst>
                                        </p:cTn>
                                        <p:tgtEl>
                                          <p:spTgt spid="63">
                                            <p:txEl>
                                              <p:pRg st="0" end="0"/>
                                            </p:txEl>
                                          </p:spTgt>
                                        </p:tgtEl>
                                        <p:attrNameLst>
                                          <p:attrName>ppt_x</p:attrName>
                                        </p:attrNameLst>
                                      </p:cBhvr>
                                      <p:tavLst>
                                        <p:tav tm="0">
                                          <p:val>
                                            <p:strVal val="#ppt_x+.4"/>
                                          </p:val>
                                        </p:tav>
                                        <p:tav tm="100000">
                                          <p:val>
                                            <p:strVal val="#ppt_x"/>
                                          </p:val>
                                        </p:tav>
                                      </p:tavLst>
                                    </p:anim>
                                    <p:anim calcmode="lin" valueType="num">
                                      <p:cBhvr>
                                        <p:cTn id="365" dur="500" decel="50000" fill="hold">
                                          <p:stCondLst>
                                            <p:cond delay="0"/>
                                          </p:stCondLst>
                                        </p:cTn>
                                        <p:tgtEl>
                                          <p:spTgt spid="63">
                                            <p:txEl>
                                              <p:pRg st="0" end="0"/>
                                            </p:txEl>
                                          </p:spTgt>
                                        </p:tgtEl>
                                        <p:attrNameLst>
                                          <p:attrName>ppt_y</p:attrName>
                                        </p:attrNameLst>
                                      </p:cBhvr>
                                      <p:tavLst>
                                        <p:tav tm="0">
                                          <p:val>
                                            <p:strVal val="#ppt_y-.2"/>
                                          </p:val>
                                        </p:tav>
                                        <p:tav tm="100000">
                                          <p:val>
                                            <p:strVal val="#ppt_y+.1"/>
                                          </p:val>
                                        </p:tav>
                                      </p:tavLst>
                                    </p:anim>
                                    <p:anim calcmode="lin" valueType="num">
                                      <p:cBhvr>
                                        <p:cTn id="366" dur="500" accel="50000" fill="hold">
                                          <p:stCondLst>
                                            <p:cond delay="500"/>
                                          </p:stCondLst>
                                        </p:cTn>
                                        <p:tgtEl>
                                          <p:spTgt spid="63">
                                            <p:txEl>
                                              <p:pRg st="0" end="0"/>
                                            </p:txEl>
                                          </p:spTgt>
                                        </p:tgtEl>
                                        <p:attrNameLst>
                                          <p:attrName>ppt_y</p:attrName>
                                        </p:attrNameLst>
                                      </p:cBhvr>
                                      <p:tavLst>
                                        <p:tav tm="0">
                                          <p:val>
                                            <p:strVal val="#ppt_y+.1"/>
                                          </p:val>
                                        </p:tav>
                                        <p:tav tm="100000">
                                          <p:val>
                                            <p:strVal val="#ppt_y"/>
                                          </p:val>
                                        </p:tav>
                                      </p:tavLst>
                                    </p:anim>
                                    <p:animEffect transition="in" filter="fade">
                                      <p:cBhvr>
                                        <p:cTn id="367" dur="1000" decel="50000">
                                          <p:stCondLst>
                                            <p:cond delay="0"/>
                                          </p:stCondLst>
                                        </p:cTn>
                                        <p:tgtEl>
                                          <p:spTgt spid="63">
                                            <p:txEl>
                                              <p:pRg st="0" end="0"/>
                                            </p:txEl>
                                          </p:spTgt>
                                        </p:tgtEl>
                                      </p:cBhvr>
                                    </p:animEffect>
                                  </p:childTnLst>
                                </p:cTn>
                              </p:par>
                            </p:childTnLst>
                          </p:cTn>
                        </p:par>
                        <p:par>
                          <p:cTn id="368" fill="hold">
                            <p:stCondLst>
                              <p:cond delay="2000"/>
                            </p:stCondLst>
                            <p:childTnLst>
                              <p:par>
                                <p:cTn id="369" presetID="25" presetClass="entr" presetSubtype="0" fill="hold" nodeType="afterEffect">
                                  <p:stCondLst>
                                    <p:cond delay="0"/>
                                  </p:stCondLst>
                                  <p:childTnLst>
                                    <p:set>
                                      <p:cBhvr>
                                        <p:cTn id="370" dur="1" fill="hold">
                                          <p:stCondLst>
                                            <p:cond delay="0"/>
                                          </p:stCondLst>
                                        </p:cTn>
                                        <p:tgtEl>
                                          <p:spTgt spid="62">
                                            <p:txEl>
                                              <p:pRg st="0" end="0"/>
                                            </p:txEl>
                                          </p:spTgt>
                                        </p:tgtEl>
                                        <p:attrNameLst>
                                          <p:attrName>style.visibility</p:attrName>
                                        </p:attrNameLst>
                                      </p:cBhvr>
                                      <p:to>
                                        <p:strVal val="visible"/>
                                      </p:to>
                                    </p:set>
                                    <p:anim calcmode="lin" valueType="num">
                                      <p:cBhvr>
                                        <p:cTn id="371" dur="500" decel="50000" fill="hold">
                                          <p:stCondLst>
                                            <p:cond delay="0"/>
                                          </p:stCondLst>
                                        </p:cTn>
                                        <p:tgtEl>
                                          <p:spTgt spid="62">
                                            <p:txEl>
                                              <p:pRg st="0" end="0"/>
                                            </p:txEl>
                                          </p:spTgt>
                                        </p:tgtEl>
                                        <p:attrNameLst>
                                          <p:attrName>style.rotation</p:attrName>
                                        </p:attrNameLst>
                                      </p:cBhvr>
                                      <p:tavLst>
                                        <p:tav tm="0">
                                          <p:val>
                                            <p:fltVal val="-90"/>
                                          </p:val>
                                        </p:tav>
                                        <p:tav tm="100000">
                                          <p:val>
                                            <p:fltVal val="0"/>
                                          </p:val>
                                        </p:tav>
                                      </p:tavLst>
                                    </p:anim>
                                    <p:anim calcmode="lin" valueType="num">
                                      <p:cBhvr>
                                        <p:cTn id="372" dur="500" decel="50000" fill="hold">
                                          <p:stCondLst>
                                            <p:cond delay="0"/>
                                          </p:stCondLst>
                                        </p:cTn>
                                        <p:tgtEl>
                                          <p:spTgt spid="62">
                                            <p:txEl>
                                              <p:pRg st="0" end="0"/>
                                            </p:txEl>
                                          </p:spTgt>
                                        </p:tgtEl>
                                        <p:attrNameLst>
                                          <p:attrName>ppt_w</p:attrName>
                                        </p:attrNameLst>
                                      </p:cBhvr>
                                      <p:tavLst>
                                        <p:tav tm="0">
                                          <p:val>
                                            <p:strVal val="#ppt_w"/>
                                          </p:val>
                                        </p:tav>
                                        <p:tav tm="100000">
                                          <p:val>
                                            <p:strVal val="#ppt_w*.05"/>
                                          </p:val>
                                        </p:tav>
                                      </p:tavLst>
                                    </p:anim>
                                    <p:anim calcmode="lin" valueType="num">
                                      <p:cBhvr>
                                        <p:cTn id="373" dur="500" accel="50000" fill="hold">
                                          <p:stCondLst>
                                            <p:cond delay="500"/>
                                          </p:stCondLst>
                                        </p:cTn>
                                        <p:tgtEl>
                                          <p:spTgt spid="62">
                                            <p:txEl>
                                              <p:pRg st="0" end="0"/>
                                            </p:txEl>
                                          </p:spTgt>
                                        </p:tgtEl>
                                        <p:attrNameLst>
                                          <p:attrName>ppt_w</p:attrName>
                                        </p:attrNameLst>
                                      </p:cBhvr>
                                      <p:tavLst>
                                        <p:tav tm="0">
                                          <p:val>
                                            <p:strVal val="#ppt_w*.05"/>
                                          </p:val>
                                        </p:tav>
                                        <p:tav tm="100000">
                                          <p:val>
                                            <p:strVal val="#ppt_w"/>
                                          </p:val>
                                        </p:tav>
                                      </p:tavLst>
                                    </p:anim>
                                    <p:anim calcmode="lin" valueType="num">
                                      <p:cBhvr>
                                        <p:cTn id="374" dur="1000" fill="hold"/>
                                        <p:tgtEl>
                                          <p:spTgt spid="62">
                                            <p:txEl>
                                              <p:pRg st="0" end="0"/>
                                            </p:txEl>
                                          </p:spTgt>
                                        </p:tgtEl>
                                        <p:attrNameLst>
                                          <p:attrName>ppt_h</p:attrName>
                                        </p:attrNameLst>
                                      </p:cBhvr>
                                      <p:tavLst>
                                        <p:tav tm="0">
                                          <p:val>
                                            <p:strVal val="#ppt_h"/>
                                          </p:val>
                                        </p:tav>
                                        <p:tav tm="100000">
                                          <p:val>
                                            <p:strVal val="#ppt_h"/>
                                          </p:val>
                                        </p:tav>
                                      </p:tavLst>
                                    </p:anim>
                                    <p:anim calcmode="lin" valueType="num">
                                      <p:cBhvr>
                                        <p:cTn id="375" dur="500" decel="50000" fill="hold">
                                          <p:stCondLst>
                                            <p:cond delay="0"/>
                                          </p:stCondLst>
                                        </p:cTn>
                                        <p:tgtEl>
                                          <p:spTgt spid="62">
                                            <p:txEl>
                                              <p:pRg st="0" end="0"/>
                                            </p:txEl>
                                          </p:spTgt>
                                        </p:tgtEl>
                                        <p:attrNameLst>
                                          <p:attrName>ppt_x</p:attrName>
                                        </p:attrNameLst>
                                      </p:cBhvr>
                                      <p:tavLst>
                                        <p:tav tm="0">
                                          <p:val>
                                            <p:strVal val="#ppt_x+.4"/>
                                          </p:val>
                                        </p:tav>
                                        <p:tav tm="100000">
                                          <p:val>
                                            <p:strVal val="#ppt_x"/>
                                          </p:val>
                                        </p:tav>
                                      </p:tavLst>
                                    </p:anim>
                                    <p:anim calcmode="lin" valueType="num">
                                      <p:cBhvr>
                                        <p:cTn id="376" dur="500" decel="50000" fill="hold">
                                          <p:stCondLst>
                                            <p:cond delay="0"/>
                                          </p:stCondLst>
                                        </p:cTn>
                                        <p:tgtEl>
                                          <p:spTgt spid="62">
                                            <p:txEl>
                                              <p:pRg st="0" end="0"/>
                                            </p:txEl>
                                          </p:spTgt>
                                        </p:tgtEl>
                                        <p:attrNameLst>
                                          <p:attrName>ppt_y</p:attrName>
                                        </p:attrNameLst>
                                      </p:cBhvr>
                                      <p:tavLst>
                                        <p:tav tm="0">
                                          <p:val>
                                            <p:strVal val="#ppt_y-.2"/>
                                          </p:val>
                                        </p:tav>
                                        <p:tav tm="100000">
                                          <p:val>
                                            <p:strVal val="#ppt_y+.1"/>
                                          </p:val>
                                        </p:tav>
                                      </p:tavLst>
                                    </p:anim>
                                    <p:anim calcmode="lin" valueType="num">
                                      <p:cBhvr>
                                        <p:cTn id="377" dur="500" accel="50000" fill="hold">
                                          <p:stCondLst>
                                            <p:cond delay="500"/>
                                          </p:stCondLst>
                                        </p:cTn>
                                        <p:tgtEl>
                                          <p:spTgt spid="62">
                                            <p:txEl>
                                              <p:pRg st="0" end="0"/>
                                            </p:txEl>
                                          </p:spTgt>
                                        </p:tgtEl>
                                        <p:attrNameLst>
                                          <p:attrName>ppt_y</p:attrName>
                                        </p:attrNameLst>
                                      </p:cBhvr>
                                      <p:tavLst>
                                        <p:tav tm="0">
                                          <p:val>
                                            <p:strVal val="#ppt_y+.1"/>
                                          </p:val>
                                        </p:tav>
                                        <p:tav tm="100000">
                                          <p:val>
                                            <p:strVal val="#ppt_y"/>
                                          </p:val>
                                        </p:tav>
                                      </p:tavLst>
                                    </p:anim>
                                    <p:animEffect transition="in" filter="fade">
                                      <p:cBhvr>
                                        <p:cTn id="378" dur="1000" decel="50000">
                                          <p:stCondLst>
                                            <p:cond delay="0"/>
                                          </p:stCondLst>
                                        </p:cTn>
                                        <p:tgtEl>
                                          <p:spTgt spid="62">
                                            <p:txEl>
                                              <p:pRg st="0" end="0"/>
                                            </p:txEl>
                                          </p:spTgt>
                                        </p:tgtEl>
                                      </p:cBhvr>
                                    </p:animEffect>
                                  </p:childTnLst>
                                </p:cTn>
                              </p:par>
                            </p:childTnLst>
                          </p:cTn>
                        </p:par>
                        <p:par>
                          <p:cTn id="379" fill="hold">
                            <p:stCondLst>
                              <p:cond delay="3000"/>
                            </p:stCondLst>
                            <p:childTnLst>
                              <p:par>
                                <p:cTn id="380" presetID="25" presetClass="entr" presetSubtype="0" fill="hold" nodeType="afterEffect">
                                  <p:stCondLst>
                                    <p:cond delay="0"/>
                                  </p:stCondLst>
                                  <p:childTnLst>
                                    <p:set>
                                      <p:cBhvr>
                                        <p:cTn id="381" dur="1" fill="hold">
                                          <p:stCondLst>
                                            <p:cond delay="0"/>
                                          </p:stCondLst>
                                        </p:cTn>
                                        <p:tgtEl>
                                          <p:spTgt spid="61">
                                            <p:txEl>
                                              <p:pRg st="0" end="0"/>
                                            </p:txEl>
                                          </p:spTgt>
                                        </p:tgtEl>
                                        <p:attrNameLst>
                                          <p:attrName>style.visibility</p:attrName>
                                        </p:attrNameLst>
                                      </p:cBhvr>
                                      <p:to>
                                        <p:strVal val="visible"/>
                                      </p:to>
                                    </p:set>
                                    <p:anim calcmode="lin" valueType="num">
                                      <p:cBhvr>
                                        <p:cTn id="382" dur="500" decel="50000" fill="hold">
                                          <p:stCondLst>
                                            <p:cond delay="0"/>
                                          </p:stCondLst>
                                        </p:cTn>
                                        <p:tgtEl>
                                          <p:spTgt spid="61">
                                            <p:txEl>
                                              <p:pRg st="0" end="0"/>
                                            </p:txEl>
                                          </p:spTgt>
                                        </p:tgtEl>
                                        <p:attrNameLst>
                                          <p:attrName>style.rotation</p:attrName>
                                        </p:attrNameLst>
                                      </p:cBhvr>
                                      <p:tavLst>
                                        <p:tav tm="0">
                                          <p:val>
                                            <p:fltVal val="-90"/>
                                          </p:val>
                                        </p:tav>
                                        <p:tav tm="100000">
                                          <p:val>
                                            <p:fltVal val="0"/>
                                          </p:val>
                                        </p:tav>
                                      </p:tavLst>
                                    </p:anim>
                                    <p:anim calcmode="lin" valueType="num">
                                      <p:cBhvr>
                                        <p:cTn id="383" dur="500" decel="50000" fill="hold">
                                          <p:stCondLst>
                                            <p:cond delay="0"/>
                                          </p:stCondLst>
                                        </p:cTn>
                                        <p:tgtEl>
                                          <p:spTgt spid="61">
                                            <p:txEl>
                                              <p:pRg st="0" end="0"/>
                                            </p:txEl>
                                          </p:spTgt>
                                        </p:tgtEl>
                                        <p:attrNameLst>
                                          <p:attrName>ppt_w</p:attrName>
                                        </p:attrNameLst>
                                      </p:cBhvr>
                                      <p:tavLst>
                                        <p:tav tm="0">
                                          <p:val>
                                            <p:strVal val="#ppt_w"/>
                                          </p:val>
                                        </p:tav>
                                        <p:tav tm="100000">
                                          <p:val>
                                            <p:strVal val="#ppt_w*.05"/>
                                          </p:val>
                                        </p:tav>
                                      </p:tavLst>
                                    </p:anim>
                                    <p:anim calcmode="lin" valueType="num">
                                      <p:cBhvr>
                                        <p:cTn id="384" dur="500" accel="50000" fill="hold">
                                          <p:stCondLst>
                                            <p:cond delay="500"/>
                                          </p:stCondLst>
                                        </p:cTn>
                                        <p:tgtEl>
                                          <p:spTgt spid="61">
                                            <p:txEl>
                                              <p:pRg st="0" end="0"/>
                                            </p:txEl>
                                          </p:spTgt>
                                        </p:tgtEl>
                                        <p:attrNameLst>
                                          <p:attrName>ppt_w</p:attrName>
                                        </p:attrNameLst>
                                      </p:cBhvr>
                                      <p:tavLst>
                                        <p:tav tm="0">
                                          <p:val>
                                            <p:strVal val="#ppt_w*.05"/>
                                          </p:val>
                                        </p:tav>
                                        <p:tav tm="100000">
                                          <p:val>
                                            <p:strVal val="#ppt_w"/>
                                          </p:val>
                                        </p:tav>
                                      </p:tavLst>
                                    </p:anim>
                                    <p:anim calcmode="lin" valueType="num">
                                      <p:cBhvr>
                                        <p:cTn id="385" dur="1000" fill="hold"/>
                                        <p:tgtEl>
                                          <p:spTgt spid="61">
                                            <p:txEl>
                                              <p:pRg st="0" end="0"/>
                                            </p:txEl>
                                          </p:spTgt>
                                        </p:tgtEl>
                                        <p:attrNameLst>
                                          <p:attrName>ppt_h</p:attrName>
                                        </p:attrNameLst>
                                      </p:cBhvr>
                                      <p:tavLst>
                                        <p:tav tm="0">
                                          <p:val>
                                            <p:strVal val="#ppt_h"/>
                                          </p:val>
                                        </p:tav>
                                        <p:tav tm="100000">
                                          <p:val>
                                            <p:strVal val="#ppt_h"/>
                                          </p:val>
                                        </p:tav>
                                      </p:tavLst>
                                    </p:anim>
                                    <p:anim calcmode="lin" valueType="num">
                                      <p:cBhvr>
                                        <p:cTn id="386" dur="500" decel="50000" fill="hold">
                                          <p:stCondLst>
                                            <p:cond delay="0"/>
                                          </p:stCondLst>
                                        </p:cTn>
                                        <p:tgtEl>
                                          <p:spTgt spid="61">
                                            <p:txEl>
                                              <p:pRg st="0" end="0"/>
                                            </p:txEl>
                                          </p:spTgt>
                                        </p:tgtEl>
                                        <p:attrNameLst>
                                          <p:attrName>ppt_x</p:attrName>
                                        </p:attrNameLst>
                                      </p:cBhvr>
                                      <p:tavLst>
                                        <p:tav tm="0">
                                          <p:val>
                                            <p:strVal val="#ppt_x+.4"/>
                                          </p:val>
                                        </p:tav>
                                        <p:tav tm="100000">
                                          <p:val>
                                            <p:strVal val="#ppt_x"/>
                                          </p:val>
                                        </p:tav>
                                      </p:tavLst>
                                    </p:anim>
                                    <p:anim calcmode="lin" valueType="num">
                                      <p:cBhvr>
                                        <p:cTn id="387" dur="500" decel="50000" fill="hold">
                                          <p:stCondLst>
                                            <p:cond delay="0"/>
                                          </p:stCondLst>
                                        </p:cTn>
                                        <p:tgtEl>
                                          <p:spTgt spid="61">
                                            <p:txEl>
                                              <p:pRg st="0" end="0"/>
                                            </p:txEl>
                                          </p:spTgt>
                                        </p:tgtEl>
                                        <p:attrNameLst>
                                          <p:attrName>ppt_y</p:attrName>
                                        </p:attrNameLst>
                                      </p:cBhvr>
                                      <p:tavLst>
                                        <p:tav tm="0">
                                          <p:val>
                                            <p:strVal val="#ppt_y-.2"/>
                                          </p:val>
                                        </p:tav>
                                        <p:tav tm="100000">
                                          <p:val>
                                            <p:strVal val="#ppt_y+.1"/>
                                          </p:val>
                                        </p:tav>
                                      </p:tavLst>
                                    </p:anim>
                                    <p:anim calcmode="lin" valueType="num">
                                      <p:cBhvr>
                                        <p:cTn id="388" dur="500" accel="50000" fill="hold">
                                          <p:stCondLst>
                                            <p:cond delay="500"/>
                                          </p:stCondLst>
                                        </p:cTn>
                                        <p:tgtEl>
                                          <p:spTgt spid="61">
                                            <p:txEl>
                                              <p:pRg st="0" end="0"/>
                                            </p:txEl>
                                          </p:spTgt>
                                        </p:tgtEl>
                                        <p:attrNameLst>
                                          <p:attrName>ppt_y</p:attrName>
                                        </p:attrNameLst>
                                      </p:cBhvr>
                                      <p:tavLst>
                                        <p:tav tm="0">
                                          <p:val>
                                            <p:strVal val="#ppt_y+.1"/>
                                          </p:val>
                                        </p:tav>
                                        <p:tav tm="100000">
                                          <p:val>
                                            <p:strVal val="#ppt_y"/>
                                          </p:val>
                                        </p:tav>
                                      </p:tavLst>
                                    </p:anim>
                                    <p:animEffect transition="in" filter="fade">
                                      <p:cBhvr>
                                        <p:cTn id="389" dur="1000" decel="50000">
                                          <p:stCondLst>
                                            <p:cond delay="0"/>
                                          </p:stCondLst>
                                        </p:cTn>
                                        <p:tgtEl>
                                          <p:spTgt spid="61">
                                            <p:txEl>
                                              <p:pRg st="0" end="0"/>
                                            </p:txEl>
                                          </p:spTgt>
                                        </p:tgtEl>
                                      </p:cBhvr>
                                    </p:animEffect>
                                  </p:childTnLst>
                                </p:cTn>
                              </p:par>
                            </p:childTnLst>
                          </p:cTn>
                        </p:par>
                        <p:par>
                          <p:cTn id="390" fill="hold">
                            <p:stCondLst>
                              <p:cond delay="4000"/>
                            </p:stCondLst>
                            <p:childTnLst>
                              <p:par>
                                <p:cTn id="391" presetID="25" presetClass="entr" presetSubtype="0" fill="hold" nodeType="afterEffect">
                                  <p:stCondLst>
                                    <p:cond delay="0"/>
                                  </p:stCondLst>
                                  <p:childTnLst>
                                    <p:set>
                                      <p:cBhvr>
                                        <p:cTn id="392" dur="1" fill="hold">
                                          <p:stCondLst>
                                            <p:cond delay="0"/>
                                          </p:stCondLst>
                                        </p:cTn>
                                        <p:tgtEl>
                                          <p:spTgt spid="60">
                                            <p:txEl>
                                              <p:pRg st="0" end="0"/>
                                            </p:txEl>
                                          </p:spTgt>
                                        </p:tgtEl>
                                        <p:attrNameLst>
                                          <p:attrName>style.visibility</p:attrName>
                                        </p:attrNameLst>
                                      </p:cBhvr>
                                      <p:to>
                                        <p:strVal val="visible"/>
                                      </p:to>
                                    </p:set>
                                    <p:anim calcmode="lin" valueType="num">
                                      <p:cBhvr>
                                        <p:cTn id="393" dur="500" decel="50000" fill="hold">
                                          <p:stCondLst>
                                            <p:cond delay="0"/>
                                          </p:stCondLst>
                                        </p:cTn>
                                        <p:tgtEl>
                                          <p:spTgt spid="60">
                                            <p:txEl>
                                              <p:pRg st="0" end="0"/>
                                            </p:txEl>
                                          </p:spTgt>
                                        </p:tgtEl>
                                        <p:attrNameLst>
                                          <p:attrName>style.rotation</p:attrName>
                                        </p:attrNameLst>
                                      </p:cBhvr>
                                      <p:tavLst>
                                        <p:tav tm="0">
                                          <p:val>
                                            <p:fltVal val="-90"/>
                                          </p:val>
                                        </p:tav>
                                        <p:tav tm="100000">
                                          <p:val>
                                            <p:fltVal val="0"/>
                                          </p:val>
                                        </p:tav>
                                      </p:tavLst>
                                    </p:anim>
                                    <p:anim calcmode="lin" valueType="num">
                                      <p:cBhvr>
                                        <p:cTn id="394" dur="500" decel="50000" fill="hold">
                                          <p:stCondLst>
                                            <p:cond delay="0"/>
                                          </p:stCondLst>
                                        </p:cTn>
                                        <p:tgtEl>
                                          <p:spTgt spid="60">
                                            <p:txEl>
                                              <p:pRg st="0" end="0"/>
                                            </p:txEl>
                                          </p:spTgt>
                                        </p:tgtEl>
                                        <p:attrNameLst>
                                          <p:attrName>ppt_w</p:attrName>
                                        </p:attrNameLst>
                                      </p:cBhvr>
                                      <p:tavLst>
                                        <p:tav tm="0">
                                          <p:val>
                                            <p:strVal val="#ppt_w"/>
                                          </p:val>
                                        </p:tav>
                                        <p:tav tm="100000">
                                          <p:val>
                                            <p:strVal val="#ppt_w*.05"/>
                                          </p:val>
                                        </p:tav>
                                      </p:tavLst>
                                    </p:anim>
                                    <p:anim calcmode="lin" valueType="num">
                                      <p:cBhvr>
                                        <p:cTn id="395" dur="500" accel="50000" fill="hold">
                                          <p:stCondLst>
                                            <p:cond delay="500"/>
                                          </p:stCondLst>
                                        </p:cTn>
                                        <p:tgtEl>
                                          <p:spTgt spid="60">
                                            <p:txEl>
                                              <p:pRg st="0" end="0"/>
                                            </p:txEl>
                                          </p:spTgt>
                                        </p:tgtEl>
                                        <p:attrNameLst>
                                          <p:attrName>ppt_w</p:attrName>
                                        </p:attrNameLst>
                                      </p:cBhvr>
                                      <p:tavLst>
                                        <p:tav tm="0">
                                          <p:val>
                                            <p:strVal val="#ppt_w*.05"/>
                                          </p:val>
                                        </p:tav>
                                        <p:tav tm="100000">
                                          <p:val>
                                            <p:strVal val="#ppt_w"/>
                                          </p:val>
                                        </p:tav>
                                      </p:tavLst>
                                    </p:anim>
                                    <p:anim calcmode="lin" valueType="num">
                                      <p:cBhvr>
                                        <p:cTn id="396" dur="1000" fill="hold"/>
                                        <p:tgtEl>
                                          <p:spTgt spid="60">
                                            <p:txEl>
                                              <p:pRg st="0" end="0"/>
                                            </p:txEl>
                                          </p:spTgt>
                                        </p:tgtEl>
                                        <p:attrNameLst>
                                          <p:attrName>ppt_h</p:attrName>
                                        </p:attrNameLst>
                                      </p:cBhvr>
                                      <p:tavLst>
                                        <p:tav tm="0">
                                          <p:val>
                                            <p:strVal val="#ppt_h"/>
                                          </p:val>
                                        </p:tav>
                                        <p:tav tm="100000">
                                          <p:val>
                                            <p:strVal val="#ppt_h"/>
                                          </p:val>
                                        </p:tav>
                                      </p:tavLst>
                                    </p:anim>
                                    <p:anim calcmode="lin" valueType="num">
                                      <p:cBhvr>
                                        <p:cTn id="397" dur="500" decel="50000" fill="hold">
                                          <p:stCondLst>
                                            <p:cond delay="0"/>
                                          </p:stCondLst>
                                        </p:cTn>
                                        <p:tgtEl>
                                          <p:spTgt spid="60">
                                            <p:txEl>
                                              <p:pRg st="0" end="0"/>
                                            </p:txEl>
                                          </p:spTgt>
                                        </p:tgtEl>
                                        <p:attrNameLst>
                                          <p:attrName>ppt_x</p:attrName>
                                        </p:attrNameLst>
                                      </p:cBhvr>
                                      <p:tavLst>
                                        <p:tav tm="0">
                                          <p:val>
                                            <p:strVal val="#ppt_x+.4"/>
                                          </p:val>
                                        </p:tav>
                                        <p:tav tm="100000">
                                          <p:val>
                                            <p:strVal val="#ppt_x"/>
                                          </p:val>
                                        </p:tav>
                                      </p:tavLst>
                                    </p:anim>
                                    <p:anim calcmode="lin" valueType="num">
                                      <p:cBhvr>
                                        <p:cTn id="398" dur="500" decel="50000" fill="hold">
                                          <p:stCondLst>
                                            <p:cond delay="0"/>
                                          </p:stCondLst>
                                        </p:cTn>
                                        <p:tgtEl>
                                          <p:spTgt spid="60">
                                            <p:txEl>
                                              <p:pRg st="0" end="0"/>
                                            </p:txEl>
                                          </p:spTgt>
                                        </p:tgtEl>
                                        <p:attrNameLst>
                                          <p:attrName>ppt_y</p:attrName>
                                        </p:attrNameLst>
                                      </p:cBhvr>
                                      <p:tavLst>
                                        <p:tav tm="0">
                                          <p:val>
                                            <p:strVal val="#ppt_y-.2"/>
                                          </p:val>
                                        </p:tav>
                                        <p:tav tm="100000">
                                          <p:val>
                                            <p:strVal val="#ppt_y+.1"/>
                                          </p:val>
                                        </p:tav>
                                      </p:tavLst>
                                    </p:anim>
                                    <p:anim calcmode="lin" valueType="num">
                                      <p:cBhvr>
                                        <p:cTn id="399" dur="500" accel="50000" fill="hold">
                                          <p:stCondLst>
                                            <p:cond delay="500"/>
                                          </p:stCondLst>
                                        </p:cTn>
                                        <p:tgtEl>
                                          <p:spTgt spid="60">
                                            <p:txEl>
                                              <p:pRg st="0" end="0"/>
                                            </p:txEl>
                                          </p:spTgt>
                                        </p:tgtEl>
                                        <p:attrNameLst>
                                          <p:attrName>ppt_y</p:attrName>
                                        </p:attrNameLst>
                                      </p:cBhvr>
                                      <p:tavLst>
                                        <p:tav tm="0">
                                          <p:val>
                                            <p:strVal val="#ppt_y+.1"/>
                                          </p:val>
                                        </p:tav>
                                        <p:tav tm="100000">
                                          <p:val>
                                            <p:strVal val="#ppt_y"/>
                                          </p:val>
                                        </p:tav>
                                      </p:tavLst>
                                    </p:anim>
                                    <p:animEffect transition="in" filter="fade">
                                      <p:cBhvr>
                                        <p:cTn id="400" dur="1000" decel="50000">
                                          <p:stCondLst>
                                            <p:cond delay="0"/>
                                          </p:stCondLst>
                                        </p:cTn>
                                        <p:tgtEl>
                                          <p:spTgt spid="60">
                                            <p:txEl>
                                              <p:pRg st="0" end="0"/>
                                            </p:txEl>
                                          </p:spTgt>
                                        </p:tgtEl>
                                      </p:cBhvr>
                                    </p:animEffect>
                                  </p:childTnLst>
                                </p:cTn>
                              </p:par>
                            </p:childTnLst>
                          </p:cTn>
                        </p:par>
                        <p:par>
                          <p:cTn id="401" fill="hold">
                            <p:stCondLst>
                              <p:cond delay="5000"/>
                            </p:stCondLst>
                            <p:childTnLst>
                              <p:par>
                                <p:cTn id="402" presetID="25" presetClass="entr" presetSubtype="0" fill="hold" nodeType="afterEffect">
                                  <p:stCondLst>
                                    <p:cond delay="0"/>
                                  </p:stCondLst>
                                  <p:childTnLst>
                                    <p:set>
                                      <p:cBhvr>
                                        <p:cTn id="403" dur="1" fill="hold">
                                          <p:stCondLst>
                                            <p:cond delay="0"/>
                                          </p:stCondLst>
                                        </p:cTn>
                                        <p:tgtEl>
                                          <p:spTgt spid="58">
                                            <p:txEl>
                                              <p:pRg st="0" end="0"/>
                                            </p:txEl>
                                          </p:spTgt>
                                        </p:tgtEl>
                                        <p:attrNameLst>
                                          <p:attrName>style.visibility</p:attrName>
                                        </p:attrNameLst>
                                      </p:cBhvr>
                                      <p:to>
                                        <p:strVal val="visible"/>
                                      </p:to>
                                    </p:set>
                                    <p:anim calcmode="lin" valueType="num">
                                      <p:cBhvr>
                                        <p:cTn id="404" dur="500" decel="50000" fill="hold">
                                          <p:stCondLst>
                                            <p:cond delay="0"/>
                                          </p:stCondLst>
                                        </p:cTn>
                                        <p:tgtEl>
                                          <p:spTgt spid="58">
                                            <p:txEl>
                                              <p:pRg st="0" end="0"/>
                                            </p:txEl>
                                          </p:spTgt>
                                        </p:tgtEl>
                                        <p:attrNameLst>
                                          <p:attrName>style.rotation</p:attrName>
                                        </p:attrNameLst>
                                      </p:cBhvr>
                                      <p:tavLst>
                                        <p:tav tm="0">
                                          <p:val>
                                            <p:fltVal val="-90"/>
                                          </p:val>
                                        </p:tav>
                                        <p:tav tm="100000">
                                          <p:val>
                                            <p:fltVal val="0"/>
                                          </p:val>
                                        </p:tav>
                                      </p:tavLst>
                                    </p:anim>
                                    <p:anim calcmode="lin" valueType="num">
                                      <p:cBhvr>
                                        <p:cTn id="405" dur="500" decel="50000" fill="hold">
                                          <p:stCondLst>
                                            <p:cond delay="0"/>
                                          </p:stCondLst>
                                        </p:cTn>
                                        <p:tgtEl>
                                          <p:spTgt spid="58">
                                            <p:txEl>
                                              <p:pRg st="0" end="0"/>
                                            </p:txEl>
                                          </p:spTgt>
                                        </p:tgtEl>
                                        <p:attrNameLst>
                                          <p:attrName>ppt_w</p:attrName>
                                        </p:attrNameLst>
                                      </p:cBhvr>
                                      <p:tavLst>
                                        <p:tav tm="0">
                                          <p:val>
                                            <p:strVal val="#ppt_w"/>
                                          </p:val>
                                        </p:tav>
                                        <p:tav tm="100000">
                                          <p:val>
                                            <p:strVal val="#ppt_w*.05"/>
                                          </p:val>
                                        </p:tav>
                                      </p:tavLst>
                                    </p:anim>
                                    <p:anim calcmode="lin" valueType="num">
                                      <p:cBhvr>
                                        <p:cTn id="406" dur="500" accel="50000" fill="hold">
                                          <p:stCondLst>
                                            <p:cond delay="500"/>
                                          </p:stCondLst>
                                        </p:cTn>
                                        <p:tgtEl>
                                          <p:spTgt spid="58">
                                            <p:txEl>
                                              <p:pRg st="0" end="0"/>
                                            </p:txEl>
                                          </p:spTgt>
                                        </p:tgtEl>
                                        <p:attrNameLst>
                                          <p:attrName>ppt_w</p:attrName>
                                        </p:attrNameLst>
                                      </p:cBhvr>
                                      <p:tavLst>
                                        <p:tav tm="0">
                                          <p:val>
                                            <p:strVal val="#ppt_w*.05"/>
                                          </p:val>
                                        </p:tav>
                                        <p:tav tm="100000">
                                          <p:val>
                                            <p:strVal val="#ppt_w"/>
                                          </p:val>
                                        </p:tav>
                                      </p:tavLst>
                                    </p:anim>
                                    <p:anim calcmode="lin" valueType="num">
                                      <p:cBhvr>
                                        <p:cTn id="407" dur="1000" fill="hold"/>
                                        <p:tgtEl>
                                          <p:spTgt spid="58">
                                            <p:txEl>
                                              <p:pRg st="0" end="0"/>
                                            </p:txEl>
                                          </p:spTgt>
                                        </p:tgtEl>
                                        <p:attrNameLst>
                                          <p:attrName>ppt_h</p:attrName>
                                        </p:attrNameLst>
                                      </p:cBhvr>
                                      <p:tavLst>
                                        <p:tav tm="0">
                                          <p:val>
                                            <p:strVal val="#ppt_h"/>
                                          </p:val>
                                        </p:tav>
                                        <p:tav tm="100000">
                                          <p:val>
                                            <p:strVal val="#ppt_h"/>
                                          </p:val>
                                        </p:tav>
                                      </p:tavLst>
                                    </p:anim>
                                    <p:anim calcmode="lin" valueType="num">
                                      <p:cBhvr>
                                        <p:cTn id="408" dur="500" decel="50000" fill="hold">
                                          <p:stCondLst>
                                            <p:cond delay="0"/>
                                          </p:stCondLst>
                                        </p:cTn>
                                        <p:tgtEl>
                                          <p:spTgt spid="58">
                                            <p:txEl>
                                              <p:pRg st="0" end="0"/>
                                            </p:txEl>
                                          </p:spTgt>
                                        </p:tgtEl>
                                        <p:attrNameLst>
                                          <p:attrName>ppt_x</p:attrName>
                                        </p:attrNameLst>
                                      </p:cBhvr>
                                      <p:tavLst>
                                        <p:tav tm="0">
                                          <p:val>
                                            <p:strVal val="#ppt_x+.4"/>
                                          </p:val>
                                        </p:tav>
                                        <p:tav tm="100000">
                                          <p:val>
                                            <p:strVal val="#ppt_x"/>
                                          </p:val>
                                        </p:tav>
                                      </p:tavLst>
                                    </p:anim>
                                    <p:anim calcmode="lin" valueType="num">
                                      <p:cBhvr>
                                        <p:cTn id="409" dur="500" decel="50000" fill="hold">
                                          <p:stCondLst>
                                            <p:cond delay="0"/>
                                          </p:stCondLst>
                                        </p:cTn>
                                        <p:tgtEl>
                                          <p:spTgt spid="58">
                                            <p:txEl>
                                              <p:pRg st="0" end="0"/>
                                            </p:txEl>
                                          </p:spTgt>
                                        </p:tgtEl>
                                        <p:attrNameLst>
                                          <p:attrName>ppt_y</p:attrName>
                                        </p:attrNameLst>
                                      </p:cBhvr>
                                      <p:tavLst>
                                        <p:tav tm="0">
                                          <p:val>
                                            <p:strVal val="#ppt_y-.2"/>
                                          </p:val>
                                        </p:tav>
                                        <p:tav tm="100000">
                                          <p:val>
                                            <p:strVal val="#ppt_y+.1"/>
                                          </p:val>
                                        </p:tav>
                                      </p:tavLst>
                                    </p:anim>
                                    <p:anim calcmode="lin" valueType="num">
                                      <p:cBhvr>
                                        <p:cTn id="410" dur="500" accel="50000" fill="hold">
                                          <p:stCondLst>
                                            <p:cond delay="500"/>
                                          </p:stCondLst>
                                        </p:cTn>
                                        <p:tgtEl>
                                          <p:spTgt spid="58">
                                            <p:txEl>
                                              <p:pRg st="0" end="0"/>
                                            </p:txEl>
                                          </p:spTgt>
                                        </p:tgtEl>
                                        <p:attrNameLst>
                                          <p:attrName>ppt_y</p:attrName>
                                        </p:attrNameLst>
                                      </p:cBhvr>
                                      <p:tavLst>
                                        <p:tav tm="0">
                                          <p:val>
                                            <p:strVal val="#ppt_y+.1"/>
                                          </p:val>
                                        </p:tav>
                                        <p:tav tm="100000">
                                          <p:val>
                                            <p:strVal val="#ppt_y"/>
                                          </p:val>
                                        </p:tav>
                                      </p:tavLst>
                                    </p:anim>
                                    <p:animEffect transition="in" filter="fade">
                                      <p:cBhvr>
                                        <p:cTn id="411" dur="1000" decel="50000">
                                          <p:stCondLst>
                                            <p:cond delay="0"/>
                                          </p:stCondLst>
                                        </p:cTn>
                                        <p:tgtEl>
                                          <p:spTgt spid="58">
                                            <p:txEl>
                                              <p:pRg st="0" end="0"/>
                                            </p:txEl>
                                          </p:spTgt>
                                        </p:tgtEl>
                                      </p:cBhvr>
                                    </p:animEffect>
                                  </p:childTnLst>
                                </p:cTn>
                              </p:par>
                            </p:childTnLst>
                          </p:cTn>
                        </p:par>
                        <p:par>
                          <p:cTn id="412" fill="hold">
                            <p:stCondLst>
                              <p:cond delay="6000"/>
                            </p:stCondLst>
                            <p:childTnLst>
                              <p:par>
                                <p:cTn id="413" presetID="25" presetClass="entr" presetSubtype="0" fill="hold" nodeType="afterEffect">
                                  <p:stCondLst>
                                    <p:cond delay="0"/>
                                  </p:stCondLst>
                                  <p:childTnLst>
                                    <p:set>
                                      <p:cBhvr>
                                        <p:cTn id="414" dur="1" fill="hold">
                                          <p:stCondLst>
                                            <p:cond delay="0"/>
                                          </p:stCondLst>
                                        </p:cTn>
                                        <p:tgtEl>
                                          <p:spTgt spid="40">
                                            <p:txEl>
                                              <p:pRg st="0" end="0"/>
                                            </p:txEl>
                                          </p:spTgt>
                                        </p:tgtEl>
                                        <p:attrNameLst>
                                          <p:attrName>style.visibility</p:attrName>
                                        </p:attrNameLst>
                                      </p:cBhvr>
                                      <p:to>
                                        <p:strVal val="visible"/>
                                      </p:to>
                                    </p:set>
                                    <p:anim calcmode="lin" valueType="num">
                                      <p:cBhvr>
                                        <p:cTn id="415" dur="500" decel="50000" fill="hold">
                                          <p:stCondLst>
                                            <p:cond delay="0"/>
                                          </p:stCondLst>
                                        </p:cTn>
                                        <p:tgtEl>
                                          <p:spTgt spid="40">
                                            <p:txEl>
                                              <p:pRg st="0" end="0"/>
                                            </p:txEl>
                                          </p:spTgt>
                                        </p:tgtEl>
                                        <p:attrNameLst>
                                          <p:attrName>style.rotation</p:attrName>
                                        </p:attrNameLst>
                                      </p:cBhvr>
                                      <p:tavLst>
                                        <p:tav tm="0">
                                          <p:val>
                                            <p:fltVal val="-90"/>
                                          </p:val>
                                        </p:tav>
                                        <p:tav tm="100000">
                                          <p:val>
                                            <p:fltVal val="0"/>
                                          </p:val>
                                        </p:tav>
                                      </p:tavLst>
                                    </p:anim>
                                    <p:anim calcmode="lin" valueType="num">
                                      <p:cBhvr>
                                        <p:cTn id="416" dur="500" decel="50000" fill="hold">
                                          <p:stCondLst>
                                            <p:cond delay="0"/>
                                          </p:stCondLst>
                                        </p:cTn>
                                        <p:tgtEl>
                                          <p:spTgt spid="40">
                                            <p:txEl>
                                              <p:pRg st="0" end="0"/>
                                            </p:txEl>
                                          </p:spTgt>
                                        </p:tgtEl>
                                        <p:attrNameLst>
                                          <p:attrName>ppt_w</p:attrName>
                                        </p:attrNameLst>
                                      </p:cBhvr>
                                      <p:tavLst>
                                        <p:tav tm="0">
                                          <p:val>
                                            <p:strVal val="#ppt_w"/>
                                          </p:val>
                                        </p:tav>
                                        <p:tav tm="100000">
                                          <p:val>
                                            <p:strVal val="#ppt_w*.05"/>
                                          </p:val>
                                        </p:tav>
                                      </p:tavLst>
                                    </p:anim>
                                    <p:anim calcmode="lin" valueType="num">
                                      <p:cBhvr>
                                        <p:cTn id="417" dur="500" accel="50000" fill="hold">
                                          <p:stCondLst>
                                            <p:cond delay="500"/>
                                          </p:stCondLst>
                                        </p:cTn>
                                        <p:tgtEl>
                                          <p:spTgt spid="40">
                                            <p:txEl>
                                              <p:pRg st="0" end="0"/>
                                            </p:txEl>
                                          </p:spTgt>
                                        </p:tgtEl>
                                        <p:attrNameLst>
                                          <p:attrName>ppt_w</p:attrName>
                                        </p:attrNameLst>
                                      </p:cBhvr>
                                      <p:tavLst>
                                        <p:tav tm="0">
                                          <p:val>
                                            <p:strVal val="#ppt_w*.05"/>
                                          </p:val>
                                        </p:tav>
                                        <p:tav tm="100000">
                                          <p:val>
                                            <p:strVal val="#ppt_w"/>
                                          </p:val>
                                        </p:tav>
                                      </p:tavLst>
                                    </p:anim>
                                    <p:anim calcmode="lin" valueType="num">
                                      <p:cBhvr>
                                        <p:cTn id="418" dur="1000" fill="hold"/>
                                        <p:tgtEl>
                                          <p:spTgt spid="40">
                                            <p:txEl>
                                              <p:pRg st="0" end="0"/>
                                            </p:txEl>
                                          </p:spTgt>
                                        </p:tgtEl>
                                        <p:attrNameLst>
                                          <p:attrName>ppt_h</p:attrName>
                                        </p:attrNameLst>
                                      </p:cBhvr>
                                      <p:tavLst>
                                        <p:tav tm="0">
                                          <p:val>
                                            <p:strVal val="#ppt_h"/>
                                          </p:val>
                                        </p:tav>
                                        <p:tav tm="100000">
                                          <p:val>
                                            <p:strVal val="#ppt_h"/>
                                          </p:val>
                                        </p:tav>
                                      </p:tavLst>
                                    </p:anim>
                                    <p:anim calcmode="lin" valueType="num">
                                      <p:cBhvr>
                                        <p:cTn id="419" dur="500" decel="50000" fill="hold">
                                          <p:stCondLst>
                                            <p:cond delay="0"/>
                                          </p:stCondLst>
                                        </p:cTn>
                                        <p:tgtEl>
                                          <p:spTgt spid="40">
                                            <p:txEl>
                                              <p:pRg st="0" end="0"/>
                                            </p:txEl>
                                          </p:spTgt>
                                        </p:tgtEl>
                                        <p:attrNameLst>
                                          <p:attrName>ppt_x</p:attrName>
                                        </p:attrNameLst>
                                      </p:cBhvr>
                                      <p:tavLst>
                                        <p:tav tm="0">
                                          <p:val>
                                            <p:strVal val="#ppt_x+.4"/>
                                          </p:val>
                                        </p:tav>
                                        <p:tav tm="100000">
                                          <p:val>
                                            <p:strVal val="#ppt_x"/>
                                          </p:val>
                                        </p:tav>
                                      </p:tavLst>
                                    </p:anim>
                                    <p:anim calcmode="lin" valueType="num">
                                      <p:cBhvr>
                                        <p:cTn id="420" dur="500" decel="50000" fill="hold">
                                          <p:stCondLst>
                                            <p:cond delay="0"/>
                                          </p:stCondLst>
                                        </p:cTn>
                                        <p:tgtEl>
                                          <p:spTgt spid="40">
                                            <p:txEl>
                                              <p:pRg st="0" end="0"/>
                                            </p:txEl>
                                          </p:spTgt>
                                        </p:tgtEl>
                                        <p:attrNameLst>
                                          <p:attrName>ppt_y</p:attrName>
                                        </p:attrNameLst>
                                      </p:cBhvr>
                                      <p:tavLst>
                                        <p:tav tm="0">
                                          <p:val>
                                            <p:strVal val="#ppt_y-.2"/>
                                          </p:val>
                                        </p:tav>
                                        <p:tav tm="100000">
                                          <p:val>
                                            <p:strVal val="#ppt_y+.1"/>
                                          </p:val>
                                        </p:tav>
                                      </p:tavLst>
                                    </p:anim>
                                    <p:anim calcmode="lin" valueType="num">
                                      <p:cBhvr>
                                        <p:cTn id="421" dur="500" accel="50000" fill="hold">
                                          <p:stCondLst>
                                            <p:cond delay="500"/>
                                          </p:stCondLst>
                                        </p:cTn>
                                        <p:tgtEl>
                                          <p:spTgt spid="40">
                                            <p:txEl>
                                              <p:pRg st="0" end="0"/>
                                            </p:txEl>
                                          </p:spTgt>
                                        </p:tgtEl>
                                        <p:attrNameLst>
                                          <p:attrName>ppt_y</p:attrName>
                                        </p:attrNameLst>
                                      </p:cBhvr>
                                      <p:tavLst>
                                        <p:tav tm="0">
                                          <p:val>
                                            <p:strVal val="#ppt_y+.1"/>
                                          </p:val>
                                        </p:tav>
                                        <p:tav tm="100000">
                                          <p:val>
                                            <p:strVal val="#ppt_y"/>
                                          </p:val>
                                        </p:tav>
                                      </p:tavLst>
                                    </p:anim>
                                    <p:animEffect transition="in" filter="fade">
                                      <p:cBhvr>
                                        <p:cTn id="422" dur="1000" decel="50000">
                                          <p:stCondLst>
                                            <p:cond delay="0"/>
                                          </p:stCondLst>
                                        </p:cTn>
                                        <p:tgtEl>
                                          <p:spTgt spid="40">
                                            <p:txEl>
                                              <p:pRg st="0" end="0"/>
                                            </p:txEl>
                                          </p:spTgt>
                                        </p:tgtEl>
                                      </p:cBhvr>
                                    </p:animEffect>
                                  </p:childTnLst>
                                </p:cTn>
                              </p:par>
                            </p:childTnLst>
                          </p:cTn>
                        </p:par>
                        <p:par>
                          <p:cTn id="423" fill="hold">
                            <p:stCondLst>
                              <p:cond delay="7000"/>
                            </p:stCondLst>
                            <p:childTnLst>
                              <p:par>
                                <p:cTn id="424" presetID="25" presetClass="entr" presetSubtype="0" fill="hold" nodeType="afterEffect">
                                  <p:stCondLst>
                                    <p:cond delay="0"/>
                                  </p:stCondLst>
                                  <p:childTnLst>
                                    <p:set>
                                      <p:cBhvr>
                                        <p:cTn id="425" dur="1" fill="hold">
                                          <p:stCondLst>
                                            <p:cond delay="0"/>
                                          </p:stCondLst>
                                        </p:cTn>
                                        <p:tgtEl>
                                          <p:spTgt spid="54">
                                            <p:txEl>
                                              <p:pRg st="0" end="0"/>
                                            </p:txEl>
                                          </p:spTgt>
                                        </p:tgtEl>
                                        <p:attrNameLst>
                                          <p:attrName>style.visibility</p:attrName>
                                        </p:attrNameLst>
                                      </p:cBhvr>
                                      <p:to>
                                        <p:strVal val="visible"/>
                                      </p:to>
                                    </p:set>
                                    <p:anim calcmode="lin" valueType="num">
                                      <p:cBhvr>
                                        <p:cTn id="426" dur="500" decel="50000" fill="hold">
                                          <p:stCondLst>
                                            <p:cond delay="0"/>
                                          </p:stCondLst>
                                        </p:cTn>
                                        <p:tgtEl>
                                          <p:spTgt spid="54">
                                            <p:txEl>
                                              <p:pRg st="0" end="0"/>
                                            </p:txEl>
                                          </p:spTgt>
                                        </p:tgtEl>
                                        <p:attrNameLst>
                                          <p:attrName>style.rotation</p:attrName>
                                        </p:attrNameLst>
                                      </p:cBhvr>
                                      <p:tavLst>
                                        <p:tav tm="0">
                                          <p:val>
                                            <p:fltVal val="-90"/>
                                          </p:val>
                                        </p:tav>
                                        <p:tav tm="100000">
                                          <p:val>
                                            <p:fltVal val="0"/>
                                          </p:val>
                                        </p:tav>
                                      </p:tavLst>
                                    </p:anim>
                                    <p:anim calcmode="lin" valueType="num">
                                      <p:cBhvr>
                                        <p:cTn id="427" dur="500" decel="50000" fill="hold">
                                          <p:stCondLst>
                                            <p:cond delay="0"/>
                                          </p:stCondLst>
                                        </p:cTn>
                                        <p:tgtEl>
                                          <p:spTgt spid="54">
                                            <p:txEl>
                                              <p:pRg st="0" end="0"/>
                                            </p:txEl>
                                          </p:spTgt>
                                        </p:tgtEl>
                                        <p:attrNameLst>
                                          <p:attrName>ppt_w</p:attrName>
                                        </p:attrNameLst>
                                      </p:cBhvr>
                                      <p:tavLst>
                                        <p:tav tm="0">
                                          <p:val>
                                            <p:strVal val="#ppt_w"/>
                                          </p:val>
                                        </p:tav>
                                        <p:tav tm="100000">
                                          <p:val>
                                            <p:strVal val="#ppt_w*.05"/>
                                          </p:val>
                                        </p:tav>
                                      </p:tavLst>
                                    </p:anim>
                                    <p:anim calcmode="lin" valueType="num">
                                      <p:cBhvr>
                                        <p:cTn id="428" dur="500" accel="50000" fill="hold">
                                          <p:stCondLst>
                                            <p:cond delay="500"/>
                                          </p:stCondLst>
                                        </p:cTn>
                                        <p:tgtEl>
                                          <p:spTgt spid="54">
                                            <p:txEl>
                                              <p:pRg st="0" end="0"/>
                                            </p:txEl>
                                          </p:spTgt>
                                        </p:tgtEl>
                                        <p:attrNameLst>
                                          <p:attrName>ppt_w</p:attrName>
                                        </p:attrNameLst>
                                      </p:cBhvr>
                                      <p:tavLst>
                                        <p:tav tm="0">
                                          <p:val>
                                            <p:strVal val="#ppt_w*.05"/>
                                          </p:val>
                                        </p:tav>
                                        <p:tav tm="100000">
                                          <p:val>
                                            <p:strVal val="#ppt_w"/>
                                          </p:val>
                                        </p:tav>
                                      </p:tavLst>
                                    </p:anim>
                                    <p:anim calcmode="lin" valueType="num">
                                      <p:cBhvr>
                                        <p:cTn id="429" dur="1000" fill="hold"/>
                                        <p:tgtEl>
                                          <p:spTgt spid="54">
                                            <p:txEl>
                                              <p:pRg st="0" end="0"/>
                                            </p:txEl>
                                          </p:spTgt>
                                        </p:tgtEl>
                                        <p:attrNameLst>
                                          <p:attrName>ppt_h</p:attrName>
                                        </p:attrNameLst>
                                      </p:cBhvr>
                                      <p:tavLst>
                                        <p:tav tm="0">
                                          <p:val>
                                            <p:strVal val="#ppt_h"/>
                                          </p:val>
                                        </p:tav>
                                        <p:tav tm="100000">
                                          <p:val>
                                            <p:strVal val="#ppt_h"/>
                                          </p:val>
                                        </p:tav>
                                      </p:tavLst>
                                    </p:anim>
                                    <p:anim calcmode="lin" valueType="num">
                                      <p:cBhvr>
                                        <p:cTn id="430" dur="500" decel="50000" fill="hold">
                                          <p:stCondLst>
                                            <p:cond delay="0"/>
                                          </p:stCondLst>
                                        </p:cTn>
                                        <p:tgtEl>
                                          <p:spTgt spid="54">
                                            <p:txEl>
                                              <p:pRg st="0" end="0"/>
                                            </p:txEl>
                                          </p:spTgt>
                                        </p:tgtEl>
                                        <p:attrNameLst>
                                          <p:attrName>ppt_x</p:attrName>
                                        </p:attrNameLst>
                                      </p:cBhvr>
                                      <p:tavLst>
                                        <p:tav tm="0">
                                          <p:val>
                                            <p:strVal val="#ppt_x+.4"/>
                                          </p:val>
                                        </p:tav>
                                        <p:tav tm="100000">
                                          <p:val>
                                            <p:strVal val="#ppt_x"/>
                                          </p:val>
                                        </p:tav>
                                      </p:tavLst>
                                    </p:anim>
                                    <p:anim calcmode="lin" valueType="num">
                                      <p:cBhvr>
                                        <p:cTn id="431" dur="500" decel="50000" fill="hold">
                                          <p:stCondLst>
                                            <p:cond delay="0"/>
                                          </p:stCondLst>
                                        </p:cTn>
                                        <p:tgtEl>
                                          <p:spTgt spid="54">
                                            <p:txEl>
                                              <p:pRg st="0" end="0"/>
                                            </p:txEl>
                                          </p:spTgt>
                                        </p:tgtEl>
                                        <p:attrNameLst>
                                          <p:attrName>ppt_y</p:attrName>
                                        </p:attrNameLst>
                                      </p:cBhvr>
                                      <p:tavLst>
                                        <p:tav tm="0">
                                          <p:val>
                                            <p:strVal val="#ppt_y-.2"/>
                                          </p:val>
                                        </p:tav>
                                        <p:tav tm="100000">
                                          <p:val>
                                            <p:strVal val="#ppt_y+.1"/>
                                          </p:val>
                                        </p:tav>
                                      </p:tavLst>
                                    </p:anim>
                                    <p:anim calcmode="lin" valueType="num">
                                      <p:cBhvr>
                                        <p:cTn id="432" dur="500" accel="50000" fill="hold">
                                          <p:stCondLst>
                                            <p:cond delay="500"/>
                                          </p:stCondLst>
                                        </p:cTn>
                                        <p:tgtEl>
                                          <p:spTgt spid="54">
                                            <p:txEl>
                                              <p:pRg st="0" end="0"/>
                                            </p:txEl>
                                          </p:spTgt>
                                        </p:tgtEl>
                                        <p:attrNameLst>
                                          <p:attrName>ppt_y</p:attrName>
                                        </p:attrNameLst>
                                      </p:cBhvr>
                                      <p:tavLst>
                                        <p:tav tm="0">
                                          <p:val>
                                            <p:strVal val="#ppt_y+.1"/>
                                          </p:val>
                                        </p:tav>
                                        <p:tav tm="100000">
                                          <p:val>
                                            <p:strVal val="#ppt_y"/>
                                          </p:val>
                                        </p:tav>
                                      </p:tavLst>
                                    </p:anim>
                                    <p:animEffect transition="in" filter="fade">
                                      <p:cBhvr>
                                        <p:cTn id="433" dur="1000" decel="50000">
                                          <p:stCondLst>
                                            <p:cond delay="0"/>
                                          </p:stCondLst>
                                        </p:cTn>
                                        <p:tgtEl>
                                          <p:spTgt spid="54">
                                            <p:txEl>
                                              <p:pRg st="0" end="0"/>
                                            </p:txEl>
                                          </p:spTgt>
                                        </p:tgtEl>
                                      </p:cBhvr>
                                    </p:animEffect>
                                  </p:childTnLst>
                                </p:cTn>
                              </p:par>
                            </p:childTnLst>
                          </p:cTn>
                        </p:par>
                      </p:childTnLst>
                    </p:cTn>
                  </p:par>
                  <p:par>
                    <p:cTn id="434" fill="hold">
                      <p:stCondLst>
                        <p:cond delay="indefinite"/>
                      </p:stCondLst>
                      <p:childTnLst>
                        <p:par>
                          <p:cTn id="435" fill="hold">
                            <p:stCondLst>
                              <p:cond delay="0"/>
                            </p:stCondLst>
                            <p:childTnLst>
                              <p:par>
                                <p:cTn id="436" presetID="2" presetClass="exit" presetSubtype="4" fill="hold" grpId="1" nodeType="clickEffect">
                                  <p:stCondLst>
                                    <p:cond delay="0"/>
                                  </p:stCondLst>
                                  <p:childTnLst>
                                    <p:anim calcmode="lin" valueType="num">
                                      <p:cBhvr additive="base">
                                        <p:cTn id="437" dur="500"/>
                                        <p:tgtEl>
                                          <p:spTgt spid="102"/>
                                        </p:tgtEl>
                                        <p:attrNameLst>
                                          <p:attrName>ppt_x</p:attrName>
                                        </p:attrNameLst>
                                      </p:cBhvr>
                                      <p:tavLst>
                                        <p:tav tm="0">
                                          <p:val>
                                            <p:strVal val="ppt_x"/>
                                          </p:val>
                                        </p:tav>
                                        <p:tav tm="100000">
                                          <p:val>
                                            <p:strVal val="ppt_x"/>
                                          </p:val>
                                        </p:tav>
                                      </p:tavLst>
                                    </p:anim>
                                    <p:anim calcmode="lin" valueType="num">
                                      <p:cBhvr additive="base">
                                        <p:cTn id="438" dur="500"/>
                                        <p:tgtEl>
                                          <p:spTgt spid="102"/>
                                        </p:tgtEl>
                                        <p:attrNameLst>
                                          <p:attrName>ppt_y</p:attrName>
                                        </p:attrNameLst>
                                      </p:cBhvr>
                                      <p:tavLst>
                                        <p:tav tm="0">
                                          <p:val>
                                            <p:strVal val="ppt_y"/>
                                          </p:val>
                                        </p:tav>
                                        <p:tav tm="100000">
                                          <p:val>
                                            <p:strVal val="1+ppt_h/2"/>
                                          </p:val>
                                        </p:tav>
                                      </p:tavLst>
                                    </p:anim>
                                    <p:set>
                                      <p:cBhvr>
                                        <p:cTn id="439" dur="1" fill="hold">
                                          <p:stCondLst>
                                            <p:cond delay="499"/>
                                          </p:stCondLst>
                                        </p:cTn>
                                        <p:tgtEl>
                                          <p:spTgt spid="102"/>
                                        </p:tgtEl>
                                        <p:attrNameLst>
                                          <p:attrName>style.visibility</p:attrName>
                                        </p:attrNameLst>
                                      </p:cBhvr>
                                      <p:to>
                                        <p:strVal val="hidden"/>
                                      </p:to>
                                    </p:set>
                                  </p:childTnLst>
                                </p:cTn>
                              </p:par>
                            </p:childTnLst>
                          </p:cTn>
                        </p:par>
                      </p:childTnLst>
                    </p:cTn>
                  </p:par>
                  <p:par>
                    <p:cTn id="440" fill="hold">
                      <p:stCondLst>
                        <p:cond delay="indefinite"/>
                      </p:stCondLst>
                      <p:childTnLst>
                        <p:par>
                          <p:cTn id="441" fill="hold">
                            <p:stCondLst>
                              <p:cond delay="0"/>
                            </p:stCondLst>
                            <p:childTnLst>
                              <p:par>
                                <p:cTn id="442" presetID="25" presetClass="entr" presetSubtype="0" fill="hold" grpId="0" nodeType="clickEffect">
                                  <p:stCondLst>
                                    <p:cond delay="0"/>
                                  </p:stCondLst>
                                  <p:childTnLst>
                                    <p:set>
                                      <p:cBhvr>
                                        <p:cTn id="443" dur="1" fill="hold">
                                          <p:stCondLst>
                                            <p:cond delay="0"/>
                                          </p:stCondLst>
                                        </p:cTn>
                                        <p:tgtEl>
                                          <p:spTgt spid="103"/>
                                        </p:tgtEl>
                                        <p:attrNameLst>
                                          <p:attrName>style.visibility</p:attrName>
                                        </p:attrNameLst>
                                      </p:cBhvr>
                                      <p:to>
                                        <p:strVal val="visible"/>
                                      </p:to>
                                    </p:set>
                                    <p:anim calcmode="lin" valueType="num">
                                      <p:cBhvr>
                                        <p:cTn id="444" dur="500" decel="50000" fill="hold">
                                          <p:stCondLst>
                                            <p:cond delay="0"/>
                                          </p:stCondLst>
                                        </p:cTn>
                                        <p:tgtEl>
                                          <p:spTgt spid="103"/>
                                        </p:tgtEl>
                                        <p:attrNameLst>
                                          <p:attrName>style.rotation</p:attrName>
                                        </p:attrNameLst>
                                      </p:cBhvr>
                                      <p:tavLst>
                                        <p:tav tm="0">
                                          <p:val>
                                            <p:fltVal val="-90"/>
                                          </p:val>
                                        </p:tav>
                                        <p:tav tm="100000">
                                          <p:val>
                                            <p:fltVal val="0"/>
                                          </p:val>
                                        </p:tav>
                                      </p:tavLst>
                                    </p:anim>
                                    <p:anim calcmode="lin" valueType="num">
                                      <p:cBhvr>
                                        <p:cTn id="445" dur="500" decel="50000" fill="hold">
                                          <p:stCondLst>
                                            <p:cond delay="0"/>
                                          </p:stCondLst>
                                        </p:cTn>
                                        <p:tgtEl>
                                          <p:spTgt spid="103"/>
                                        </p:tgtEl>
                                        <p:attrNameLst>
                                          <p:attrName>ppt_w</p:attrName>
                                        </p:attrNameLst>
                                      </p:cBhvr>
                                      <p:tavLst>
                                        <p:tav tm="0">
                                          <p:val>
                                            <p:strVal val="#ppt_w"/>
                                          </p:val>
                                        </p:tav>
                                        <p:tav tm="100000">
                                          <p:val>
                                            <p:strVal val="#ppt_w*.05"/>
                                          </p:val>
                                        </p:tav>
                                      </p:tavLst>
                                    </p:anim>
                                    <p:anim calcmode="lin" valueType="num">
                                      <p:cBhvr>
                                        <p:cTn id="446" dur="500" accel="50000" fill="hold">
                                          <p:stCondLst>
                                            <p:cond delay="500"/>
                                          </p:stCondLst>
                                        </p:cTn>
                                        <p:tgtEl>
                                          <p:spTgt spid="103"/>
                                        </p:tgtEl>
                                        <p:attrNameLst>
                                          <p:attrName>ppt_w</p:attrName>
                                        </p:attrNameLst>
                                      </p:cBhvr>
                                      <p:tavLst>
                                        <p:tav tm="0">
                                          <p:val>
                                            <p:strVal val="#ppt_w*.05"/>
                                          </p:val>
                                        </p:tav>
                                        <p:tav tm="100000">
                                          <p:val>
                                            <p:strVal val="#ppt_w"/>
                                          </p:val>
                                        </p:tav>
                                      </p:tavLst>
                                    </p:anim>
                                    <p:anim calcmode="lin" valueType="num">
                                      <p:cBhvr>
                                        <p:cTn id="447" dur="1000" fill="hold"/>
                                        <p:tgtEl>
                                          <p:spTgt spid="103"/>
                                        </p:tgtEl>
                                        <p:attrNameLst>
                                          <p:attrName>ppt_h</p:attrName>
                                        </p:attrNameLst>
                                      </p:cBhvr>
                                      <p:tavLst>
                                        <p:tav tm="0">
                                          <p:val>
                                            <p:strVal val="#ppt_h"/>
                                          </p:val>
                                        </p:tav>
                                        <p:tav tm="100000">
                                          <p:val>
                                            <p:strVal val="#ppt_h"/>
                                          </p:val>
                                        </p:tav>
                                      </p:tavLst>
                                    </p:anim>
                                    <p:anim calcmode="lin" valueType="num">
                                      <p:cBhvr>
                                        <p:cTn id="448" dur="500" decel="50000" fill="hold">
                                          <p:stCondLst>
                                            <p:cond delay="0"/>
                                          </p:stCondLst>
                                        </p:cTn>
                                        <p:tgtEl>
                                          <p:spTgt spid="103"/>
                                        </p:tgtEl>
                                        <p:attrNameLst>
                                          <p:attrName>ppt_x</p:attrName>
                                        </p:attrNameLst>
                                      </p:cBhvr>
                                      <p:tavLst>
                                        <p:tav tm="0">
                                          <p:val>
                                            <p:strVal val="#ppt_x+.4"/>
                                          </p:val>
                                        </p:tav>
                                        <p:tav tm="100000">
                                          <p:val>
                                            <p:strVal val="#ppt_x"/>
                                          </p:val>
                                        </p:tav>
                                      </p:tavLst>
                                    </p:anim>
                                    <p:anim calcmode="lin" valueType="num">
                                      <p:cBhvr>
                                        <p:cTn id="449" dur="500" decel="50000" fill="hold">
                                          <p:stCondLst>
                                            <p:cond delay="0"/>
                                          </p:stCondLst>
                                        </p:cTn>
                                        <p:tgtEl>
                                          <p:spTgt spid="103"/>
                                        </p:tgtEl>
                                        <p:attrNameLst>
                                          <p:attrName>ppt_y</p:attrName>
                                        </p:attrNameLst>
                                      </p:cBhvr>
                                      <p:tavLst>
                                        <p:tav tm="0">
                                          <p:val>
                                            <p:strVal val="#ppt_y-.2"/>
                                          </p:val>
                                        </p:tav>
                                        <p:tav tm="100000">
                                          <p:val>
                                            <p:strVal val="#ppt_y+.1"/>
                                          </p:val>
                                        </p:tav>
                                      </p:tavLst>
                                    </p:anim>
                                    <p:anim calcmode="lin" valueType="num">
                                      <p:cBhvr>
                                        <p:cTn id="450" dur="500" accel="50000" fill="hold">
                                          <p:stCondLst>
                                            <p:cond delay="500"/>
                                          </p:stCondLst>
                                        </p:cTn>
                                        <p:tgtEl>
                                          <p:spTgt spid="103"/>
                                        </p:tgtEl>
                                        <p:attrNameLst>
                                          <p:attrName>ppt_y</p:attrName>
                                        </p:attrNameLst>
                                      </p:cBhvr>
                                      <p:tavLst>
                                        <p:tav tm="0">
                                          <p:val>
                                            <p:strVal val="#ppt_y+.1"/>
                                          </p:val>
                                        </p:tav>
                                        <p:tav tm="100000">
                                          <p:val>
                                            <p:strVal val="#ppt_y"/>
                                          </p:val>
                                        </p:tav>
                                      </p:tavLst>
                                    </p:anim>
                                    <p:animEffect transition="in" filter="fade">
                                      <p:cBhvr>
                                        <p:cTn id="451" dur="1000" decel="50000">
                                          <p:stCondLst>
                                            <p:cond delay="0"/>
                                          </p:stCondLst>
                                        </p:cTn>
                                        <p:tgtEl>
                                          <p:spTgt spid="103"/>
                                        </p:tgtEl>
                                      </p:cBhvr>
                                    </p:animEffect>
                                  </p:childTnLst>
                                </p:cTn>
                              </p:par>
                            </p:childTnLst>
                          </p:cTn>
                        </p:par>
                      </p:childTnLst>
                    </p:cTn>
                  </p:par>
                  <p:par>
                    <p:cTn id="452" fill="hold">
                      <p:stCondLst>
                        <p:cond delay="indefinite"/>
                      </p:stCondLst>
                      <p:childTnLst>
                        <p:par>
                          <p:cTn id="453" fill="hold">
                            <p:stCondLst>
                              <p:cond delay="0"/>
                            </p:stCondLst>
                            <p:childTnLst>
                              <p:par>
                                <p:cTn id="454" presetID="25" presetClass="entr" presetSubtype="0" fill="hold" nodeType="clickEffect">
                                  <p:stCondLst>
                                    <p:cond delay="0"/>
                                  </p:stCondLst>
                                  <p:childTnLst>
                                    <p:set>
                                      <p:cBhvr>
                                        <p:cTn id="455" dur="1" fill="hold">
                                          <p:stCondLst>
                                            <p:cond delay="0"/>
                                          </p:stCondLst>
                                        </p:cTn>
                                        <p:tgtEl>
                                          <p:spTgt spid="72">
                                            <p:txEl>
                                              <p:pRg st="0" end="0"/>
                                            </p:txEl>
                                          </p:spTgt>
                                        </p:tgtEl>
                                        <p:attrNameLst>
                                          <p:attrName>style.visibility</p:attrName>
                                        </p:attrNameLst>
                                      </p:cBhvr>
                                      <p:to>
                                        <p:strVal val="visible"/>
                                      </p:to>
                                    </p:set>
                                    <p:anim calcmode="lin" valueType="num">
                                      <p:cBhvr>
                                        <p:cTn id="456" dur="500" decel="50000" fill="hold">
                                          <p:stCondLst>
                                            <p:cond delay="0"/>
                                          </p:stCondLst>
                                        </p:cTn>
                                        <p:tgtEl>
                                          <p:spTgt spid="72">
                                            <p:txEl>
                                              <p:pRg st="0" end="0"/>
                                            </p:txEl>
                                          </p:spTgt>
                                        </p:tgtEl>
                                        <p:attrNameLst>
                                          <p:attrName>style.rotation</p:attrName>
                                        </p:attrNameLst>
                                      </p:cBhvr>
                                      <p:tavLst>
                                        <p:tav tm="0">
                                          <p:val>
                                            <p:fltVal val="-90"/>
                                          </p:val>
                                        </p:tav>
                                        <p:tav tm="100000">
                                          <p:val>
                                            <p:fltVal val="0"/>
                                          </p:val>
                                        </p:tav>
                                      </p:tavLst>
                                    </p:anim>
                                    <p:anim calcmode="lin" valueType="num">
                                      <p:cBhvr>
                                        <p:cTn id="457" dur="500" decel="50000" fill="hold">
                                          <p:stCondLst>
                                            <p:cond delay="0"/>
                                          </p:stCondLst>
                                        </p:cTn>
                                        <p:tgtEl>
                                          <p:spTgt spid="72">
                                            <p:txEl>
                                              <p:pRg st="0" end="0"/>
                                            </p:txEl>
                                          </p:spTgt>
                                        </p:tgtEl>
                                        <p:attrNameLst>
                                          <p:attrName>ppt_w</p:attrName>
                                        </p:attrNameLst>
                                      </p:cBhvr>
                                      <p:tavLst>
                                        <p:tav tm="0">
                                          <p:val>
                                            <p:strVal val="#ppt_w"/>
                                          </p:val>
                                        </p:tav>
                                        <p:tav tm="100000">
                                          <p:val>
                                            <p:strVal val="#ppt_w*.05"/>
                                          </p:val>
                                        </p:tav>
                                      </p:tavLst>
                                    </p:anim>
                                    <p:anim calcmode="lin" valueType="num">
                                      <p:cBhvr>
                                        <p:cTn id="458" dur="500" accel="50000" fill="hold">
                                          <p:stCondLst>
                                            <p:cond delay="500"/>
                                          </p:stCondLst>
                                        </p:cTn>
                                        <p:tgtEl>
                                          <p:spTgt spid="72">
                                            <p:txEl>
                                              <p:pRg st="0" end="0"/>
                                            </p:txEl>
                                          </p:spTgt>
                                        </p:tgtEl>
                                        <p:attrNameLst>
                                          <p:attrName>ppt_w</p:attrName>
                                        </p:attrNameLst>
                                      </p:cBhvr>
                                      <p:tavLst>
                                        <p:tav tm="0">
                                          <p:val>
                                            <p:strVal val="#ppt_w*.05"/>
                                          </p:val>
                                        </p:tav>
                                        <p:tav tm="100000">
                                          <p:val>
                                            <p:strVal val="#ppt_w"/>
                                          </p:val>
                                        </p:tav>
                                      </p:tavLst>
                                    </p:anim>
                                    <p:anim calcmode="lin" valueType="num">
                                      <p:cBhvr>
                                        <p:cTn id="459" dur="1000" fill="hold"/>
                                        <p:tgtEl>
                                          <p:spTgt spid="72">
                                            <p:txEl>
                                              <p:pRg st="0" end="0"/>
                                            </p:txEl>
                                          </p:spTgt>
                                        </p:tgtEl>
                                        <p:attrNameLst>
                                          <p:attrName>ppt_h</p:attrName>
                                        </p:attrNameLst>
                                      </p:cBhvr>
                                      <p:tavLst>
                                        <p:tav tm="0">
                                          <p:val>
                                            <p:strVal val="#ppt_h"/>
                                          </p:val>
                                        </p:tav>
                                        <p:tav tm="100000">
                                          <p:val>
                                            <p:strVal val="#ppt_h"/>
                                          </p:val>
                                        </p:tav>
                                      </p:tavLst>
                                    </p:anim>
                                    <p:anim calcmode="lin" valueType="num">
                                      <p:cBhvr>
                                        <p:cTn id="460" dur="500" decel="50000" fill="hold">
                                          <p:stCondLst>
                                            <p:cond delay="0"/>
                                          </p:stCondLst>
                                        </p:cTn>
                                        <p:tgtEl>
                                          <p:spTgt spid="72">
                                            <p:txEl>
                                              <p:pRg st="0" end="0"/>
                                            </p:txEl>
                                          </p:spTgt>
                                        </p:tgtEl>
                                        <p:attrNameLst>
                                          <p:attrName>ppt_x</p:attrName>
                                        </p:attrNameLst>
                                      </p:cBhvr>
                                      <p:tavLst>
                                        <p:tav tm="0">
                                          <p:val>
                                            <p:strVal val="#ppt_x+.4"/>
                                          </p:val>
                                        </p:tav>
                                        <p:tav tm="100000">
                                          <p:val>
                                            <p:strVal val="#ppt_x"/>
                                          </p:val>
                                        </p:tav>
                                      </p:tavLst>
                                    </p:anim>
                                    <p:anim calcmode="lin" valueType="num">
                                      <p:cBhvr>
                                        <p:cTn id="461" dur="500" decel="50000" fill="hold">
                                          <p:stCondLst>
                                            <p:cond delay="0"/>
                                          </p:stCondLst>
                                        </p:cTn>
                                        <p:tgtEl>
                                          <p:spTgt spid="72">
                                            <p:txEl>
                                              <p:pRg st="0" end="0"/>
                                            </p:txEl>
                                          </p:spTgt>
                                        </p:tgtEl>
                                        <p:attrNameLst>
                                          <p:attrName>ppt_y</p:attrName>
                                        </p:attrNameLst>
                                      </p:cBhvr>
                                      <p:tavLst>
                                        <p:tav tm="0">
                                          <p:val>
                                            <p:strVal val="#ppt_y-.2"/>
                                          </p:val>
                                        </p:tav>
                                        <p:tav tm="100000">
                                          <p:val>
                                            <p:strVal val="#ppt_y+.1"/>
                                          </p:val>
                                        </p:tav>
                                      </p:tavLst>
                                    </p:anim>
                                    <p:anim calcmode="lin" valueType="num">
                                      <p:cBhvr>
                                        <p:cTn id="462" dur="500" accel="50000" fill="hold">
                                          <p:stCondLst>
                                            <p:cond delay="500"/>
                                          </p:stCondLst>
                                        </p:cTn>
                                        <p:tgtEl>
                                          <p:spTgt spid="72">
                                            <p:txEl>
                                              <p:pRg st="0" end="0"/>
                                            </p:txEl>
                                          </p:spTgt>
                                        </p:tgtEl>
                                        <p:attrNameLst>
                                          <p:attrName>ppt_y</p:attrName>
                                        </p:attrNameLst>
                                      </p:cBhvr>
                                      <p:tavLst>
                                        <p:tav tm="0">
                                          <p:val>
                                            <p:strVal val="#ppt_y+.1"/>
                                          </p:val>
                                        </p:tav>
                                        <p:tav tm="100000">
                                          <p:val>
                                            <p:strVal val="#ppt_y"/>
                                          </p:val>
                                        </p:tav>
                                      </p:tavLst>
                                    </p:anim>
                                    <p:animEffect transition="in" filter="fade">
                                      <p:cBhvr>
                                        <p:cTn id="463" dur="1000" decel="50000">
                                          <p:stCondLst>
                                            <p:cond delay="0"/>
                                          </p:stCondLst>
                                        </p:cTn>
                                        <p:tgtEl>
                                          <p:spTgt spid="72">
                                            <p:txEl>
                                              <p:pRg st="0" end="0"/>
                                            </p:txEl>
                                          </p:spTgt>
                                        </p:tgtEl>
                                      </p:cBhvr>
                                    </p:animEffect>
                                  </p:childTnLst>
                                </p:cTn>
                              </p:par>
                            </p:childTnLst>
                          </p:cTn>
                        </p:par>
                        <p:par>
                          <p:cTn id="464" fill="hold">
                            <p:stCondLst>
                              <p:cond delay="1000"/>
                            </p:stCondLst>
                            <p:childTnLst>
                              <p:par>
                                <p:cTn id="465" presetID="25" presetClass="entr" presetSubtype="0" fill="hold" nodeType="afterEffect">
                                  <p:stCondLst>
                                    <p:cond delay="0"/>
                                  </p:stCondLst>
                                  <p:childTnLst>
                                    <p:set>
                                      <p:cBhvr>
                                        <p:cTn id="466" dur="1" fill="hold">
                                          <p:stCondLst>
                                            <p:cond delay="0"/>
                                          </p:stCondLst>
                                        </p:cTn>
                                        <p:tgtEl>
                                          <p:spTgt spid="73">
                                            <p:txEl>
                                              <p:pRg st="0" end="0"/>
                                            </p:txEl>
                                          </p:spTgt>
                                        </p:tgtEl>
                                        <p:attrNameLst>
                                          <p:attrName>style.visibility</p:attrName>
                                        </p:attrNameLst>
                                      </p:cBhvr>
                                      <p:to>
                                        <p:strVal val="visible"/>
                                      </p:to>
                                    </p:set>
                                    <p:anim calcmode="lin" valueType="num">
                                      <p:cBhvr>
                                        <p:cTn id="467" dur="500" decel="50000" fill="hold">
                                          <p:stCondLst>
                                            <p:cond delay="0"/>
                                          </p:stCondLst>
                                        </p:cTn>
                                        <p:tgtEl>
                                          <p:spTgt spid="73">
                                            <p:txEl>
                                              <p:pRg st="0" end="0"/>
                                            </p:txEl>
                                          </p:spTgt>
                                        </p:tgtEl>
                                        <p:attrNameLst>
                                          <p:attrName>style.rotation</p:attrName>
                                        </p:attrNameLst>
                                      </p:cBhvr>
                                      <p:tavLst>
                                        <p:tav tm="0">
                                          <p:val>
                                            <p:fltVal val="-90"/>
                                          </p:val>
                                        </p:tav>
                                        <p:tav tm="100000">
                                          <p:val>
                                            <p:fltVal val="0"/>
                                          </p:val>
                                        </p:tav>
                                      </p:tavLst>
                                    </p:anim>
                                    <p:anim calcmode="lin" valueType="num">
                                      <p:cBhvr>
                                        <p:cTn id="468" dur="500" decel="50000" fill="hold">
                                          <p:stCondLst>
                                            <p:cond delay="0"/>
                                          </p:stCondLst>
                                        </p:cTn>
                                        <p:tgtEl>
                                          <p:spTgt spid="73">
                                            <p:txEl>
                                              <p:pRg st="0" end="0"/>
                                            </p:txEl>
                                          </p:spTgt>
                                        </p:tgtEl>
                                        <p:attrNameLst>
                                          <p:attrName>ppt_w</p:attrName>
                                        </p:attrNameLst>
                                      </p:cBhvr>
                                      <p:tavLst>
                                        <p:tav tm="0">
                                          <p:val>
                                            <p:strVal val="#ppt_w"/>
                                          </p:val>
                                        </p:tav>
                                        <p:tav tm="100000">
                                          <p:val>
                                            <p:strVal val="#ppt_w*.05"/>
                                          </p:val>
                                        </p:tav>
                                      </p:tavLst>
                                    </p:anim>
                                    <p:anim calcmode="lin" valueType="num">
                                      <p:cBhvr>
                                        <p:cTn id="469" dur="500" accel="50000" fill="hold">
                                          <p:stCondLst>
                                            <p:cond delay="500"/>
                                          </p:stCondLst>
                                        </p:cTn>
                                        <p:tgtEl>
                                          <p:spTgt spid="73">
                                            <p:txEl>
                                              <p:pRg st="0" end="0"/>
                                            </p:txEl>
                                          </p:spTgt>
                                        </p:tgtEl>
                                        <p:attrNameLst>
                                          <p:attrName>ppt_w</p:attrName>
                                        </p:attrNameLst>
                                      </p:cBhvr>
                                      <p:tavLst>
                                        <p:tav tm="0">
                                          <p:val>
                                            <p:strVal val="#ppt_w*.05"/>
                                          </p:val>
                                        </p:tav>
                                        <p:tav tm="100000">
                                          <p:val>
                                            <p:strVal val="#ppt_w"/>
                                          </p:val>
                                        </p:tav>
                                      </p:tavLst>
                                    </p:anim>
                                    <p:anim calcmode="lin" valueType="num">
                                      <p:cBhvr>
                                        <p:cTn id="470" dur="1000" fill="hold"/>
                                        <p:tgtEl>
                                          <p:spTgt spid="73">
                                            <p:txEl>
                                              <p:pRg st="0" end="0"/>
                                            </p:txEl>
                                          </p:spTgt>
                                        </p:tgtEl>
                                        <p:attrNameLst>
                                          <p:attrName>ppt_h</p:attrName>
                                        </p:attrNameLst>
                                      </p:cBhvr>
                                      <p:tavLst>
                                        <p:tav tm="0">
                                          <p:val>
                                            <p:strVal val="#ppt_h"/>
                                          </p:val>
                                        </p:tav>
                                        <p:tav tm="100000">
                                          <p:val>
                                            <p:strVal val="#ppt_h"/>
                                          </p:val>
                                        </p:tav>
                                      </p:tavLst>
                                    </p:anim>
                                    <p:anim calcmode="lin" valueType="num">
                                      <p:cBhvr>
                                        <p:cTn id="471" dur="500" decel="50000" fill="hold">
                                          <p:stCondLst>
                                            <p:cond delay="0"/>
                                          </p:stCondLst>
                                        </p:cTn>
                                        <p:tgtEl>
                                          <p:spTgt spid="73">
                                            <p:txEl>
                                              <p:pRg st="0" end="0"/>
                                            </p:txEl>
                                          </p:spTgt>
                                        </p:tgtEl>
                                        <p:attrNameLst>
                                          <p:attrName>ppt_x</p:attrName>
                                        </p:attrNameLst>
                                      </p:cBhvr>
                                      <p:tavLst>
                                        <p:tav tm="0">
                                          <p:val>
                                            <p:strVal val="#ppt_x+.4"/>
                                          </p:val>
                                        </p:tav>
                                        <p:tav tm="100000">
                                          <p:val>
                                            <p:strVal val="#ppt_x"/>
                                          </p:val>
                                        </p:tav>
                                      </p:tavLst>
                                    </p:anim>
                                    <p:anim calcmode="lin" valueType="num">
                                      <p:cBhvr>
                                        <p:cTn id="472" dur="500" decel="50000" fill="hold">
                                          <p:stCondLst>
                                            <p:cond delay="0"/>
                                          </p:stCondLst>
                                        </p:cTn>
                                        <p:tgtEl>
                                          <p:spTgt spid="73">
                                            <p:txEl>
                                              <p:pRg st="0" end="0"/>
                                            </p:txEl>
                                          </p:spTgt>
                                        </p:tgtEl>
                                        <p:attrNameLst>
                                          <p:attrName>ppt_y</p:attrName>
                                        </p:attrNameLst>
                                      </p:cBhvr>
                                      <p:tavLst>
                                        <p:tav tm="0">
                                          <p:val>
                                            <p:strVal val="#ppt_y-.2"/>
                                          </p:val>
                                        </p:tav>
                                        <p:tav tm="100000">
                                          <p:val>
                                            <p:strVal val="#ppt_y+.1"/>
                                          </p:val>
                                        </p:tav>
                                      </p:tavLst>
                                    </p:anim>
                                    <p:anim calcmode="lin" valueType="num">
                                      <p:cBhvr>
                                        <p:cTn id="473" dur="500" accel="50000" fill="hold">
                                          <p:stCondLst>
                                            <p:cond delay="500"/>
                                          </p:stCondLst>
                                        </p:cTn>
                                        <p:tgtEl>
                                          <p:spTgt spid="73">
                                            <p:txEl>
                                              <p:pRg st="0" end="0"/>
                                            </p:txEl>
                                          </p:spTgt>
                                        </p:tgtEl>
                                        <p:attrNameLst>
                                          <p:attrName>ppt_y</p:attrName>
                                        </p:attrNameLst>
                                      </p:cBhvr>
                                      <p:tavLst>
                                        <p:tav tm="0">
                                          <p:val>
                                            <p:strVal val="#ppt_y+.1"/>
                                          </p:val>
                                        </p:tav>
                                        <p:tav tm="100000">
                                          <p:val>
                                            <p:strVal val="#ppt_y"/>
                                          </p:val>
                                        </p:tav>
                                      </p:tavLst>
                                    </p:anim>
                                    <p:animEffect transition="in" filter="fade">
                                      <p:cBhvr>
                                        <p:cTn id="474" dur="1000" decel="50000">
                                          <p:stCondLst>
                                            <p:cond delay="0"/>
                                          </p:stCondLst>
                                        </p:cTn>
                                        <p:tgtEl>
                                          <p:spTgt spid="73">
                                            <p:txEl>
                                              <p:pRg st="0" end="0"/>
                                            </p:txEl>
                                          </p:spTgt>
                                        </p:tgtEl>
                                      </p:cBhvr>
                                    </p:animEffect>
                                  </p:childTnLst>
                                </p:cTn>
                              </p:par>
                            </p:childTnLst>
                          </p:cTn>
                        </p:par>
                        <p:par>
                          <p:cTn id="475" fill="hold">
                            <p:stCondLst>
                              <p:cond delay="2000"/>
                            </p:stCondLst>
                            <p:childTnLst>
                              <p:par>
                                <p:cTn id="476" presetID="25" presetClass="entr" presetSubtype="0" fill="hold" nodeType="afterEffect">
                                  <p:stCondLst>
                                    <p:cond delay="0"/>
                                  </p:stCondLst>
                                  <p:childTnLst>
                                    <p:set>
                                      <p:cBhvr>
                                        <p:cTn id="477" dur="1" fill="hold">
                                          <p:stCondLst>
                                            <p:cond delay="0"/>
                                          </p:stCondLst>
                                        </p:cTn>
                                        <p:tgtEl>
                                          <p:spTgt spid="70">
                                            <p:txEl>
                                              <p:pRg st="0" end="0"/>
                                            </p:txEl>
                                          </p:spTgt>
                                        </p:tgtEl>
                                        <p:attrNameLst>
                                          <p:attrName>style.visibility</p:attrName>
                                        </p:attrNameLst>
                                      </p:cBhvr>
                                      <p:to>
                                        <p:strVal val="visible"/>
                                      </p:to>
                                    </p:set>
                                    <p:anim calcmode="lin" valueType="num">
                                      <p:cBhvr>
                                        <p:cTn id="478" dur="500" decel="50000" fill="hold">
                                          <p:stCondLst>
                                            <p:cond delay="0"/>
                                          </p:stCondLst>
                                        </p:cTn>
                                        <p:tgtEl>
                                          <p:spTgt spid="70">
                                            <p:txEl>
                                              <p:pRg st="0" end="0"/>
                                            </p:txEl>
                                          </p:spTgt>
                                        </p:tgtEl>
                                        <p:attrNameLst>
                                          <p:attrName>style.rotation</p:attrName>
                                        </p:attrNameLst>
                                      </p:cBhvr>
                                      <p:tavLst>
                                        <p:tav tm="0">
                                          <p:val>
                                            <p:fltVal val="-90"/>
                                          </p:val>
                                        </p:tav>
                                        <p:tav tm="100000">
                                          <p:val>
                                            <p:fltVal val="0"/>
                                          </p:val>
                                        </p:tav>
                                      </p:tavLst>
                                    </p:anim>
                                    <p:anim calcmode="lin" valueType="num">
                                      <p:cBhvr>
                                        <p:cTn id="479" dur="500" decel="50000" fill="hold">
                                          <p:stCondLst>
                                            <p:cond delay="0"/>
                                          </p:stCondLst>
                                        </p:cTn>
                                        <p:tgtEl>
                                          <p:spTgt spid="70">
                                            <p:txEl>
                                              <p:pRg st="0" end="0"/>
                                            </p:txEl>
                                          </p:spTgt>
                                        </p:tgtEl>
                                        <p:attrNameLst>
                                          <p:attrName>ppt_w</p:attrName>
                                        </p:attrNameLst>
                                      </p:cBhvr>
                                      <p:tavLst>
                                        <p:tav tm="0">
                                          <p:val>
                                            <p:strVal val="#ppt_w"/>
                                          </p:val>
                                        </p:tav>
                                        <p:tav tm="100000">
                                          <p:val>
                                            <p:strVal val="#ppt_w*.05"/>
                                          </p:val>
                                        </p:tav>
                                      </p:tavLst>
                                    </p:anim>
                                    <p:anim calcmode="lin" valueType="num">
                                      <p:cBhvr>
                                        <p:cTn id="480" dur="500" accel="50000" fill="hold">
                                          <p:stCondLst>
                                            <p:cond delay="500"/>
                                          </p:stCondLst>
                                        </p:cTn>
                                        <p:tgtEl>
                                          <p:spTgt spid="70">
                                            <p:txEl>
                                              <p:pRg st="0" end="0"/>
                                            </p:txEl>
                                          </p:spTgt>
                                        </p:tgtEl>
                                        <p:attrNameLst>
                                          <p:attrName>ppt_w</p:attrName>
                                        </p:attrNameLst>
                                      </p:cBhvr>
                                      <p:tavLst>
                                        <p:tav tm="0">
                                          <p:val>
                                            <p:strVal val="#ppt_w*.05"/>
                                          </p:val>
                                        </p:tav>
                                        <p:tav tm="100000">
                                          <p:val>
                                            <p:strVal val="#ppt_w"/>
                                          </p:val>
                                        </p:tav>
                                      </p:tavLst>
                                    </p:anim>
                                    <p:anim calcmode="lin" valueType="num">
                                      <p:cBhvr>
                                        <p:cTn id="481" dur="1000" fill="hold"/>
                                        <p:tgtEl>
                                          <p:spTgt spid="70">
                                            <p:txEl>
                                              <p:pRg st="0" end="0"/>
                                            </p:txEl>
                                          </p:spTgt>
                                        </p:tgtEl>
                                        <p:attrNameLst>
                                          <p:attrName>ppt_h</p:attrName>
                                        </p:attrNameLst>
                                      </p:cBhvr>
                                      <p:tavLst>
                                        <p:tav tm="0">
                                          <p:val>
                                            <p:strVal val="#ppt_h"/>
                                          </p:val>
                                        </p:tav>
                                        <p:tav tm="100000">
                                          <p:val>
                                            <p:strVal val="#ppt_h"/>
                                          </p:val>
                                        </p:tav>
                                      </p:tavLst>
                                    </p:anim>
                                    <p:anim calcmode="lin" valueType="num">
                                      <p:cBhvr>
                                        <p:cTn id="482" dur="500" decel="50000" fill="hold">
                                          <p:stCondLst>
                                            <p:cond delay="0"/>
                                          </p:stCondLst>
                                        </p:cTn>
                                        <p:tgtEl>
                                          <p:spTgt spid="70">
                                            <p:txEl>
                                              <p:pRg st="0" end="0"/>
                                            </p:txEl>
                                          </p:spTgt>
                                        </p:tgtEl>
                                        <p:attrNameLst>
                                          <p:attrName>ppt_x</p:attrName>
                                        </p:attrNameLst>
                                      </p:cBhvr>
                                      <p:tavLst>
                                        <p:tav tm="0">
                                          <p:val>
                                            <p:strVal val="#ppt_x+.4"/>
                                          </p:val>
                                        </p:tav>
                                        <p:tav tm="100000">
                                          <p:val>
                                            <p:strVal val="#ppt_x"/>
                                          </p:val>
                                        </p:tav>
                                      </p:tavLst>
                                    </p:anim>
                                    <p:anim calcmode="lin" valueType="num">
                                      <p:cBhvr>
                                        <p:cTn id="483" dur="500" decel="50000" fill="hold">
                                          <p:stCondLst>
                                            <p:cond delay="0"/>
                                          </p:stCondLst>
                                        </p:cTn>
                                        <p:tgtEl>
                                          <p:spTgt spid="70">
                                            <p:txEl>
                                              <p:pRg st="0" end="0"/>
                                            </p:txEl>
                                          </p:spTgt>
                                        </p:tgtEl>
                                        <p:attrNameLst>
                                          <p:attrName>ppt_y</p:attrName>
                                        </p:attrNameLst>
                                      </p:cBhvr>
                                      <p:tavLst>
                                        <p:tav tm="0">
                                          <p:val>
                                            <p:strVal val="#ppt_y-.2"/>
                                          </p:val>
                                        </p:tav>
                                        <p:tav tm="100000">
                                          <p:val>
                                            <p:strVal val="#ppt_y+.1"/>
                                          </p:val>
                                        </p:tav>
                                      </p:tavLst>
                                    </p:anim>
                                    <p:anim calcmode="lin" valueType="num">
                                      <p:cBhvr>
                                        <p:cTn id="484" dur="500" accel="50000" fill="hold">
                                          <p:stCondLst>
                                            <p:cond delay="500"/>
                                          </p:stCondLst>
                                        </p:cTn>
                                        <p:tgtEl>
                                          <p:spTgt spid="70">
                                            <p:txEl>
                                              <p:pRg st="0" end="0"/>
                                            </p:txEl>
                                          </p:spTgt>
                                        </p:tgtEl>
                                        <p:attrNameLst>
                                          <p:attrName>ppt_y</p:attrName>
                                        </p:attrNameLst>
                                      </p:cBhvr>
                                      <p:tavLst>
                                        <p:tav tm="0">
                                          <p:val>
                                            <p:strVal val="#ppt_y+.1"/>
                                          </p:val>
                                        </p:tav>
                                        <p:tav tm="100000">
                                          <p:val>
                                            <p:strVal val="#ppt_y"/>
                                          </p:val>
                                        </p:tav>
                                      </p:tavLst>
                                    </p:anim>
                                    <p:animEffect transition="in" filter="fade">
                                      <p:cBhvr>
                                        <p:cTn id="485" dur="1000" decel="50000">
                                          <p:stCondLst>
                                            <p:cond delay="0"/>
                                          </p:stCondLst>
                                        </p:cTn>
                                        <p:tgtEl>
                                          <p:spTgt spid="70">
                                            <p:txEl>
                                              <p:pRg st="0" end="0"/>
                                            </p:txEl>
                                          </p:spTgt>
                                        </p:tgtEl>
                                      </p:cBhvr>
                                    </p:animEffect>
                                  </p:childTnLst>
                                </p:cTn>
                              </p:par>
                            </p:childTnLst>
                          </p:cTn>
                        </p:par>
                        <p:par>
                          <p:cTn id="486" fill="hold">
                            <p:stCondLst>
                              <p:cond delay="3000"/>
                            </p:stCondLst>
                            <p:childTnLst>
                              <p:par>
                                <p:cTn id="487" presetID="25" presetClass="entr" presetSubtype="0" fill="hold" nodeType="afterEffect">
                                  <p:stCondLst>
                                    <p:cond delay="0"/>
                                  </p:stCondLst>
                                  <p:childTnLst>
                                    <p:set>
                                      <p:cBhvr>
                                        <p:cTn id="488" dur="1" fill="hold">
                                          <p:stCondLst>
                                            <p:cond delay="0"/>
                                          </p:stCondLst>
                                        </p:cTn>
                                        <p:tgtEl>
                                          <p:spTgt spid="74">
                                            <p:txEl>
                                              <p:pRg st="0" end="0"/>
                                            </p:txEl>
                                          </p:spTgt>
                                        </p:tgtEl>
                                        <p:attrNameLst>
                                          <p:attrName>style.visibility</p:attrName>
                                        </p:attrNameLst>
                                      </p:cBhvr>
                                      <p:to>
                                        <p:strVal val="visible"/>
                                      </p:to>
                                    </p:set>
                                    <p:anim calcmode="lin" valueType="num">
                                      <p:cBhvr>
                                        <p:cTn id="489" dur="500" decel="50000" fill="hold">
                                          <p:stCondLst>
                                            <p:cond delay="0"/>
                                          </p:stCondLst>
                                        </p:cTn>
                                        <p:tgtEl>
                                          <p:spTgt spid="74">
                                            <p:txEl>
                                              <p:pRg st="0" end="0"/>
                                            </p:txEl>
                                          </p:spTgt>
                                        </p:tgtEl>
                                        <p:attrNameLst>
                                          <p:attrName>style.rotation</p:attrName>
                                        </p:attrNameLst>
                                      </p:cBhvr>
                                      <p:tavLst>
                                        <p:tav tm="0">
                                          <p:val>
                                            <p:fltVal val="-90"/>
                                          </p:val>
                                        </p:tav>
                                        <p:tav tm="100000">
                                          <p:val>
                                            <p:fltVal val="0"/>
                                          </p:val>
                                        </p:tav>
                                      </p:tavLst>
                                    </p:anim>
                                    <p:anim calcmode="lin" valueType="num">
                                      <p:cBhvr>
                                        <p:cTn id="490" dur="500" decel="50000" fill="hold">
                                          <p:stCondLst>
                                            <p:cond delay="0"/>
                                          </p:stCondLst>
                                        </p:cTn>
                                        <p:tgtEl>
                                          <p:spTgt spid="74">
                                            <p:txEl>
                                              <p:pRg st="0" end="0"/>
                                            </p:txEl>
                                          </p:spTgt>
                                        </p:tgtEl>
                                        <p:attrNameLst>
                                          <p:attrName>ppt_w</p:attrName>
                                        </p:attrNameLst>
                                      </p:cBhvr>
                                      <p:tavLst>
                                        <p:tav tm="0">
                                          <p:val>
                                            <p:strVal val="#ppt_w"/>
                                          </p:val>
                                        </p:tav>
                                        <p:tav tm="100000">
                                          <p:val>
                                            <p:strVal val="#ppt_w*.05"/>
                                          </p:val>
                                        </p:tav>
                                      </p:tavLst>
                                    </p:anim>
                                    <p:anim calcmode="lin" valueType="num">
                                      <p:cBhvr>
                                        <p:cTn id="491" dur="500" accel="50000" fill="hold">
                                          <p:stCondLst>
                                            <p:cond delay="500"/>
                                          </p:stCondLst>
                                        </p:cTn>
                                        <p:tgtEl>
                                          <p:spTgt spid="74">
                                            <p:txEl>
                                              <p:pRg st="0" end="0"/>
                                            </p:txEl>
                                          </p:spTgt>
                                        </p:tgtEl>
                                        <p:attrNameLst>
                                          <p:attrName>ppt_w</p:attrName>
                                        </p:attrNameLst>
                                      </p:cBhvr>
                                      <p:tavLst>
                                        <p:tav tm="0">
                                          <p:val>
                                            <p:strVal val="#ppt_w*.05"/>
                                          </p:val>
                                        </p:tav>
                                        <p:tav tm="100000">
                                          <p:val>
                                            <p:strVal val="#ppt_w"/>
                                          </p:val>
                                        </p:tav>
                                      </p:tavLst>
                                    </p:anim>
                                    <p:anim calcmode="lin" valueType="num">
                                      <p:cBhvr>
                                        <p:cTn id="492" dur="1000" fill="hold"/>
                                        <p:tgtEl>
                                          <p:spTgt spid="74">
                                            <p:txEl>
                                              <p:pRg st="0" end="0"/>
                                            </p:txEl>
                                          </p:spTgt>
                                        </p:tgtEl>
                                        <p:attrNameLst>
                                          <p:attrName>ppt_h</p:attrName>
                                        </p:attrNameLst>
                                      </p:cBhvr>
                                      <p:tavLst>
                                        <p:tav tm="0">
                                          <p:val>
                                            <p:strVal val="#ppt_h"/>
                                          </p:val>
                                        </p:tav>
                                        <p:tav tm="100000">
                                          <p:val>
                                            <p:strVal val="#ppt_h"/>
                                          </p:val>
                                        </p:tav>
                                      </p:tavLst>
                                    </p:anim>
                                    <p:anim calcmode="lin" valueType="num">
                                      <p:cBhvr>
                                        <p:cTn id="493" dur="500" decel="50000" fill="hold">
                                          <p:stCondLst>
                                            <p:cond delay="0"/>
                                          </p:stCondLst>
                                        </p:cTn>
                                        <p:tgtEl>
                                          <p:spTgt spid="74">
                                            <p:txEl>
                                              <p:pRg st="0" end="0"/>
                                            </p:txEl>
                                          </p:spTgt>
                                        </p:tgtEl>
                                        <p:attrNameLst>
                                          <p:attrName>ppt_x</p:attrName>
                                        </p:attrNameLst>
                                      </p:cBhvr>
                                      <p:tavLst>
                                        <p:tav tm="0">
                                          <p:val>
                                            <p:strVal val="#ppt_x+.4"/>
                                          </p:val>
                                        </p:tav>
                                        <p:tav tm="100000">
                                          <p:val>
                                            <p:strVal val="#ppt_x"/>
                                          </p:val>
                                        </p:tav>
                                      </p:tavLst>
                                    </p:anim>
                                    <p:anim calcmode="lin" valueType="num">
                                      <p:cBhvr>
                                        <p:cTn id="494" dur="500" decel="50000" fill="hold">
                                          <p:stCondLst>
                                            <p:cond delay="0"/>
                                          </p:stCondLst>
                                        </p:cTn>
                                        <p:tgtEl>
                                          <p:spTgt spid="74">
                                            <p:txEl>
                                              <p:pRg st="0" end="0"/>
                                            </p:txEl>
                                          </p:spTgt>
                                        </p:tgtEl>
                                        <p:attrNameLst>
                                          <p:attrName>ppt_y</p:attrName>
                                        </p:attrNameLst>
                                      </p:cBhvr>
                                      <p:tavLst>
                                        <p:tav tm="0">
                                          <p:val>
                                            <p:strVal val="#ppt_y-.2"/>
                                          </p:val>
                                        </p:tav>
                                        <p:tav tm="100000">
                                          <p:val>
                                            <p:strVal val="#ppt_y+.1"/>
                                          </p:val>
                                        </p:tav>
                                      </p:tavLst>
                                    </p:anim>
                                    <p:anim calcmode="lin" valueType="num">
                                      <p:cBhvr>
                                        <p:cTn id="495" dur="500" accel="50000" fill="hold">
                                          <p:stCondLst>
                                            <p:cond delay="500"/>
                                          </p:stCondLst>
                                        </p:cTn>
                                        <p:tgtEl>
                                          <p:spTgt spid="74">
                                            <p:txEl>
                                              <p:pRg st="0" end="0"/>
                                            </p:txEl>
                                          </p:spTgt>
                                        </p:tgtEl>
                                        <p:attrNameLst>
                                          <p:attrName>ppt_y</p:attrName>
                                        </p:attrNameLst>
                                      </p:cBhvr>
                                      <p:tavLst>
                                        <p:tav tm="0">
                                          <p:val>
                                            <p:strVal val="#ppt_y+.1"/>
                                          </p:val>
                                        </p:tav>
                                        <p:tav tm="100000">
                                          <p:val>
                                            <p:strVal val="#ppt_y"/>
                                          </p:val>
                                        </p:tav>
                                      </p:tavLst>
                                    </p:anim>
                                    <p:animEffect transition="in" filter="fade">
                                      <p:cBhvr>
                                        <p:cTn id="496" dur="1000" decel="50000">
                                          <p:stCondLst>
                                            <p:cond delay="0"/>
                                          </p:stCondLst>
                                        </p:cTn>
                                        <p:tgtEl>
                                          <p:spTgt spid="74">
                                            <p:txEl>
                                              <p:pRg st="0" end="0"/>
                                            </p:txEl>
                                          </p:spTgt>
                                        </p:tgtEl>
                                      </p:cBhvr>
                                    </p:animEffect>
                                  </p:childTnLst>
                                </p:cTn>
                              </p:par>
                            </p:childTnLst>
                          </p:cTn>
                        </p:par>
                        <p:par>
                          <p:cTn id="497" fill="hold">
                            <p:stCondLst>
                              <p:cond delay="4000"/>
                            </p:stCondLst>
                            <p:childTnLst>
                              <p:par>
                                <p:cTn id="498" presetID="25" presetClass="entr" presetSubtype="0" fill="hold" nodeType="afterEffect">
                                  <p:stCondLst>
                                    <p:cond delay="0"/>
                                  </p:stCondLst>
                                  <p:childTnLst>
                                    <p:set>
                                      <p:cBhvr>
                                        <p:cTn id="499" dur="1" fill="hold">
                                          <p:stCondLst>
                                            <p:cond delay="0"/>
                                          </p:stCondLst>
                                        </p:cTn>
                                        <p:tgtEl>
                                          <p:spTgt spid="71">
                                            <p:txEl>
                                              <p:pRg st="0" end="0"/>
                                            </p:txEl>
                                          </p:spTgt>
                                        </p:tgtEl>
                                        <p:attrNameLst>
                                          <p:attrName>style.visibility</p:attrName>
                                        </p:attrNameLst>
                                      </p:cBhvr>
                                      <p:to>
                                        <p:strVal val="visible"/>
                                      </p:to>
                                    </p:set>
                                    <p:anim calcmode="lin" valueType="num">
                                      <p:cBhvr>
                                        <p:cTn id="500" dur="500" decel="50000" fill="hold">
                                          <p:stCondLst>
                                            <p:cond delay="0"/>
                                          </p:stCondLst>
                                        </p:cTn>
                                        <p:tgtEl>
                                          <p:spTgt spid="71">
                                            <p:txEl>
                                              <p:pRg st="0" end="0"/>
                                            </p:txEl>
                                          </p:spTgt>
                                        </p:tgtEl>
                                        <p:attrNameLst>
                                          <p:attrName>style.rotation</p:attrName>
                                        </p:attrNameLst>
                                      </p:cBhvr>
                                      <p:tavLst>
                                        <p:tav tm="0">
                                          <p:val>
                                            <p:fltVal val="-90"/>
                                          </p:val>
                                        </p:tav>
                                        <p:tav tm="100000">
                                          <p:val>
                                            <p:fltVal val="0"/>
                                          </p:val>
                                        </p:tav>
                                      </p:tavLst>
                                    </p:anim>
                                    <p:anim calcmode="lin" valueType="num">
                                      <p:cBhvr>
                                        <p:cTn id="501" dur="500" decel="50000" fill="hold">
                                          <p:stCondLst>
                                            <p:cond delay="0"/>
                                          </p:stCondLst>
                                        </p:cTn>
                                        <p:tgtEl>
                                          <p:spTgt spid="71">
                                            <p:txEl>
                                              <p:pRg st="0" end="0"/>
                                            </p:txEl>
                                          </p:spTgt>
                                        </p:tgtEl>
                                        <p:attrNameLst>
                                          <p:attrName>ppt_w</p:attrName>
                                        </p:attrNameLst>
                                      </p:cBhvr>
                                      <p:tavLst>
                                        <p:tav tm="0">
                                          <p:val>
                                            <p:strVal val="#ppt_w"/>
                                          </p:val>
                                        </p:tav>
                                        <p:tav tm="100000">
                                          <p:val>
                                            <p:strVal val="#ppt_w*.05"/>
                                          </p:val>
                                        </p:tav>
                                      </p:tavLst>
                                    </p:anim>
                                    <p:anim calcmode="lin" valueType="num">
                                      <p:cBhvr>
                                        <p:cTn id="502" dur="500" accel="50000" fill="hold">
                                          <p:stCondLst>
                                            <p:cond delay="500"/>
                                          </p:stCondLst>
                                        </p:cTn>
                                        <p:tgtEl>
                                          <p:spTgt spid="71">
                                            <p:txEl>
                                              <p:pRg st="0" end="0"/>
                                            </p:txEl>
                                          </p:spTgt>
                                        </p:tgtEl>
                                        <p:attrNameLst>
                                          <p:attrName>ppt_w</p:attrName>
                                        </p:attrNameLst>
                                      </p:cBhvr>
                                      <p:tavLst>
                                        <p:tav tm="0">
                                          <p:val>
                                            <p:strVal val="#ppt_w*.05"/>
                                          </p:val>
                                        </p:tav>
                                        <p:tav tm="100000">
                                          <p:val>
                                            <p:strVal val="#ppt_w"/>
                                          </p:val>
                                        </p:tav>
                                      </p:tavLst>
                                    </p:anim>
                                    <p:anim calcmode="lin" valueType="num">
                                      <p:cBhvr>
                                        <p:cTn id="503" dur="1000" fill="hold"/>
                                        <p:tgtEl>
                                          <p:spTgt spid="71">
                                            <p:txEl>
                                              <p:pRg st="0" end="0"/>
                                            </p:txEl>
                                          </p:spTgt>
                                        </p:tgtEl>
                                        <p:attrNameLst>
                                          <p:attrName>ppt_h</p:attrName>
                                        </p:attrNameLst>
                                      </p:cBhvr>
                                      <p:tavLst>
                                        <p:tav tm="0">
                                          <p:val>
                                            <p:strVal val="#ppt_h"/>
                                          </p:val>
                                        </p:tav>
                                        <p:tav tm="100000">
                                          <p:val>
                                            <p:strVal val="#ppt_h"/>
                                          </p:val>
                                        </p:tav>
                                      </p:tavLst>
                                    </p:anim>
                                    <p:anim calcmode="lin" valueType="num">
                                      <p:cBhvr>
                                        <p:cTn id="504" dur="500" decel="50000" fill="hold">
                                          <p:stCondLst>
                                            <p:cond delay="0"/>
                                          </p:stCondLst>
                                        </p:cTn>
                                        <p:tgtEl>
                                          <p:spTgt spid="71">
                                            <p:txEl>
                                              <p:pRg st="0" end="0"/>
                                            </p:txEl>
                                          </p:spTgt>
                                        </p:tgtEl>
                                        <p:attrNameLst>
                                          <p:attrName>ppt_x</p:attrName>
                                        </p:attrNameLst>
                                      </p:cBhvr>
                                      <p:tavLst>
                                        <p:tav tm="0">
                                          <p:val>
                                            <p:strVal val="#ppt_x+.4"/>
                                          </p:val>
                                        </p:tav>
                                        <p:tav tm="100000">
                                          <p:val>
                                            <p:strVal val="#ppt_x"/>
                                          </p:val>
                                        </p:tav>
                                      </p:tavLst>
                                    </p:anim>
                                    <p:anim calcmode="lin" valueType="num">
                                      <p:cBhvr>
                                        <p:cTn id="505" dur="500" decel="50000" fill="hold">
                                          <p:stCondLst>
                                            <p:cond delay="0"/>
                                          </p:stCondLst>
                                        </p:cTn>
                                        <p:tgtEl>
                                          <p:spTgt spid="71">
                                            <p:txEl>
                                              <p:pRg st="0" end="0"/>
                                            </p:txEl>
                                          </p:spTgt>
                                        </p:tgtEl>
                                        <p:attrNameLst>
                                          <p:attrName>ppt_y</p:attrName>
                                        </p:attrNameLst>
                                      </p:cBhvr>
                                      <p:tavLst>
                                        <p:tav tm="0">
                                          <p:val>
                                            <p:strVal val="#ppt_y-.2"/>
                                          </p:val>
                                        </p:tav>
                                        <p:tav tm="100000">
                                          <p:val>
                                            <p:strVal val="#ppt_y+.1"/>
                                          </p:val>
                                        </p:tav>
                                      </p:tavLst>
                                    </p:anim>
                                    <p:anim calcmode="lin" valueType="num">
                                      <p:cBhvr>
                                        <p:cTn id="506" dur="500" accel="50000" fill="hold">
                                          <p:stCondLst>
                                            <p:cond delay="500"/>
                                          </p:stCondLst>
                                        </p:cTn>
                                        <p:tgtEl>
                                          <p:spTgt spid="71">
                                            <p:txEl>
                                              <p:pRg st="0" end="0"/>
                                            </p:txEl>
                                          </p:spTgt>
                                        </p:tgtEl>
                                        <p:attrNameLst>
                                          <p:attrName>ppt_y</p:attrName>
                                        </p:attrNameLst>
                                      </p:cBhvr>
                                      <p:tavLst>
                                        <p:tav tm="0">
                                          <p:val>
                                            <p:strVal val="#ppt_y+.1"/>
                                          </p:val>
                                        </p:tav>
                                        <p:tav tm="100000">
                                          <p:val>
                                            <p:strVal val="#ppt_y"/>
                                          </p:val>
                                        </p:tav>
                                      </p:tavLst>
                                    </p:anim>
                                    <p:animEffect transition="in" filter="fade">
                                      <p:cBhvr>
                                        <p:cTn id="507" dur="1000" decel="50000">
                                          <p:stCondLst>
                                            <p:cond delay="0"/>
                                          </p:stCondLst>
                                        </p:cTn>
                                        <p:tgtEl>
                                          <p:spTgt spid="71">
                                            <p:txEl>
                                              <p:pRg st="0" end="0"/>
                                            </p:txEl>
                                          </p:spTgt>
                                        </p:tgtEl>
                                      </p:cBhvr>
                                    </p:animEffect>
                                  </p:childTnLst>
                                </p:cTn>
                              </p:par>
                            </p:childTnLst>
                          </p:cTn>
                        </p:par>
                        <p:par>
                          <p:cTn id="508" fill="hold">
                            <p:stCondLst>
                              <p:cond delay="5000"/>
                            </p:stCondLst>
                            <p:childTnLst>
                              <p:par>
                                <p:cTn id="509" presetID="25" presetClass="entr" presetSubtype="0" fill="hold" nodeType="afterEffect">
                                  <p:stCondLst>
                                    <p:cond delay="0"/>
                                  </p:stCondLst>
                                  <p:childTnLst>
                                    <p:set>
                                      <p:cBhvr>
                                        <p:cTn id="510" dur="1" fill="hold">
                                          <p:stCondLst>
                                            <p:cond delay="0"/>
                                          </p:stCondLst>
                                        </p:cTn>
                                        <p:tgtEl>
                                          <p:spTgt spid="77">
                                            <p:txEl>
                                              <p:pRg st="0" end="0"/>
                                            </p:txEl>
                                          </p:spTgt>
                                        </p:tgtEl>
                                        <p:attrNameLst>
                                          <p:attrName>style.visibility</p:attrName>
                                        </p:attrNameLst>
                                      </p:cBhvr>
                                      <p:to>
                                        <p:strVal val="visible"/>
                                      </p:to>
                                    </p:set>
                                    <p:anim calcmode="lin" valueType="num">
                                      <p:cBhvr>
                                        <p:cTn id="511" dur="500" decel="50000" fill="hold">
                                          <p:stCondLst>
                                            <p:cond delay="0"/>
                                          </p:stCondLst>
                                        </p:cTn>
                                        <p:tgtEl>
                                          <p:spTgt spid="77">
                                            <p:txEl>
                                              <p:pRg st="0" end="0"/>
                                            </p:txEl>
                                          </p:spTgt>
                                        </p:tgtEl>
                                        <p:attrNameLst>
                                          <p:attrName>style.rotation</p:attrName>
                                        </p:attrNameLst>
                                      </p:cBhvr>
                                      <p:tavLst>
                                        <p:tav tm="0">
                                          <p:val>
                                            <p:fltVal val="-90"/>
                                          </p:val>
                                        </p:tav>
                                        <p:tav tm="100000">
                                          <p:val>
                                            <p:fltVal val="0"/>
                                          </p:val>
                                        </p:tav>
                                      </p:tavLst>
                                    </p:anim>
                                    <p:anim calcmode="lin" valueType="num">
                                      <p:cBhvr>
                                        <p:cTn id="512" dur="500" decel="50000" fill="hold">
                                          <p:stCondLst>
                                            <p:cond delay="0"/>
                                          </p:stCondLst>
                                        </p:cTn>
                                        <p:tgtEl>
                                          <p:spTgt spid="77">
                                            <p:txEl>
                                              <p:pRg st="0" end="0"/>
                                            </p:txEl>
                                          </p:spTgt>
                                        </p:tgtEl>
                                        <p:attrNameLst>
                                          <p:attrName>ppt_w</p:attrName>
                                        </p:attrNameLst>
                                      </p:cBhvr>
                                      <p:tavLst>
                                        <p:tav tm="0">
                                          <p:val>
                                            <p:strVal val="#ppt_w"/>
                                          </p:val>
                                        </p:tav>
                                        <p:tav tm="100000">
                                          <p:val>
                                            <p:strVal val="#ppt_w*.05"/>
                                          </p:val>
                                        </p:tav>
                                      </p:tavLst>
                                    </p:anim>
                                    <p:anim calcmode="lin" valueType="num">
                                      <p:cBhvr>
                                        <p:cTn id="513" dur="500" accel="50000" fill="hold">
                                          <p:stCondLst>
                                            <p:cond delay="500"/>
                                          </p:stCondLst>
                                        </p:cTn>
                                        <p:tgtEl>
                                          <p:spTgt spid="77">
                                            <p:txEl>
                                              <p:pRg st="0" end="0"/>
                                            </p:txEl>
                                          </p:spTgt>
                                        </p:tgtEl>
                                        <p:attrNameLst>
                                          <p:attrName>ppt_w</p:attrName>
                                        </p:attrNameLst>
                                      </p:cBhvr>
                                      <p:tavLst>
                                        <p:tav tm="0">
                                          <p:val>
                                            <p:strVal val="#ppt_w*.05"/>
                                          </p:val>
                                        </p:tav>
                                        <p:tav tm="100000">
                                          <p:val>
                                            <p:strVal val="#ppt_w"/>
                                          </p:val>
                                        </p:tav>
                                      </p:tavLst>
                                    </p:anim>
                                    <p:anim calcmode="lin" valueType="num">
                                      <p:cBhvr>
                                        <p:cTn id="514" dur="1000" fill="hold"/>
                                        <p:tgtEl>
                                          <p:spTgt spid="77">
                                            <p:txEl>
                                              <p:pRg st="0" end="0"/>
                                            </p:txEl>
                                          </p:spTgt>
                                        </p:tgtEl>
                                        <p:attrNameLst>
                                          <p:attrName>ppt_h</p:attrName>
                                        </p:attrNameLst>
                                      </p:cBhvr>
                                      <p:tavLst>
                                        <p:tav tm="0">
                                          <p:val>
                                            <p:strVal val="#ppt_h"/>
                                          </p:val>
                                        </p:tav>
                                        <p:tav tm="100000">
                                          <p:val>
                                            <p:strVal val="#ppt_h"/>
                                          </p:val>
                                        </p:tav>
                                      </p:tavLst>
                                    </p:anim>
                                    <p:anim calcmode="lin" valueType="num">
                                      <p:cBhvr>
                                        <p:cTn id="515" dur="500" decel="50000" fill="hold">
                                          <p:stCondLst>
                                            <p:cond delay="0"/>
                                          </p:stCondLst>
                                        </p:cTn>
                                        <p:tgtEl>
                                          <p:spTgt spid="77">
                                            <p:txEl>
                                              <p:pRg st="0" end="0"/>
                                            </p:txEl>
                                          </p:spTgt>
                                        </p:tgtEl>
                                        <p:attrNameLst>
                                          <p:attrName>ppt_x</p:attrName>
                                        </p:attrNameLst>
                                      </p:cBhvr>
                                      <p:tavLst>
                                        <p:tav tm="0">
                                          <p:val>
                                            <p:strVal val="#ppt_x+.4"/>
                                          </p:val>
                                        </p:tav>
                                        <p:tav tm="100000">
                                          <p:val>
                                            <p:strVal val="#ppt_x"/>
                                          </p:val>
                                        </p:tav>
                                      </p:tavLst>
                                    </p:anim>
                                    <p:anim calcmode="lin" valueType="num">
                                      <p:cBhvr>
                                        <p:cTn id="516" dur="500" decel="50000" fill="hold">
                                          <p:stCondLst>
                                            <p:cond delay="0"/>
                                          </p:stCondLst>
                                        </p:cTn>
                                        <p:tgtEl>
                                          <p:spTgt spid="77">
                                            <p:txEl>
                                              <p:pRg st="0" end="0"/>
                                            </p:txEl>
                                          </p:spTgt>
                                        </p:tgtEl>
                                        <p:attrNameLst>
                                          <p:attrName>ppt_y</p:attrName>
                                        </p:attrNameLst>
                                      </p:cBhvr>
                                      <p:tavLst>
                                        <p:tav tm="0">
                                          <p:val>
                                            <p:strVal val="#ppt_y-.2"/>
                                          </p:val>
                                        </p:tav>
                                        <p:tav tm="100000">
                                          <p:val>
                                            <p:strVal val="#ppt_y+.1"/>
                                          </p:val>
                                        </p:tav>
                                      </p:tavLst>
                                    </p:anim>
                                    <p:anim calcmode="lin" valueType="num">
                                      <p:cBhvr>
                                        <p:cTn id="517" dur="500" accel="50000" fill="hold">
                                          <p:stCondLst>
                                            <p:cond delay="500"/>
                                          </p:stCondLst>
                                        </p:cTn>
                                        <p:tgtEl>
                                          <p:spTgt spid="77">
                                            <p:txEl>
                                              <p:pRg st="0" end="0"/>
                                            </p:txEl>
                                          </p:spTgt>
                                        </p:tgtEl>
                                        <p:attrNameLst>
                                          <p:attrName>ppt_y</p:attrName>
                                        </p:attrNameLst>
                                      </p:cBhvr>
                                      <p:tavLst>
                                        <p:tav tm="0">
                                          <p:val>
                                            <p:strVal val="#ppt_y+.1"/>
                                          </p:val>
                                        </p:tav>
                                        <p:tav tm="100000">
                                          <p:val>
                                            <p:strVal val="#ppt_y"/>
                                          </p:val>
                                        </p:tav>
                                      </p:tavLst>
                                    </p:anim>
                                    <p:animEffect transition="in" filter="fade">
                                      <p:cBhvr>
                                        <p:cTn id="518" dur="1000" decel="50000">
                                          <p:stCondLst>
                                            <p:cond delay="0"/>
                                          </p:stCondLst>
                                        </p:cTn>
                                        <p:tgtEl>
                                          <p:spTgt spid="77">
                                            <p:txEl>
                                              <p:pRg st="0" end="0"/>
                                            </p:txEl>
                                          </p:spTgt>
                                        </p:tgtEl>
                                      </p:cBhvr>
                                    </p:animEffect>
                                  </p:childTnLst>
                                </p:cTn>
                              </p:par>
                            </p:childTnLst>
                          </p:cTn>
                        </p:par>
                        <p:par>
                          <p:cTn id="519" fill="hold">
                            <p:stCondLst>
                              <p:cond delay="6000"/>
                            </p:stCondLst>
                            <p:childTnLst>
                              <p:par>
                                <p:cTn id="520" presetID="25" presetClass="entr" presetSubtype="0" fill="hold" nodeType="afterEffect">
                                  <p:stCondLst>
                                    <p:cond delay="0"/>
                                  </p:stCondLst>
                                  <p:childTnLst>
                                    <p:set>
                                      <p:cBhvr>
                                        <p:cTn id="521" dur="1" fill="hold">
                                          <p:stCondLst>
                                            <p:cond delay="0"/>
                                          </p:stCondLst>
                                        </p:cTn>
                                        <p:tgtEl>
                                          <p:spTgt spid="76">
                                            <p:txEl>
                                              <p:pRg st="0" end="0"/>
                                            </p:txEl>
                                          </p:spTgt>
                                        </p:tgtEl>
                                        <p:attrNameLst>
                                          <p:attrName>style.visibility</p:attrName>
                                        </p:attrNameLst>
                                      </p:cBhvr>
                                      <p:to>
                                        <p:strVal val="visible"/>
                                      </p:to>
                                    </p:set>
                                    <p:anim calcmode="lin" valueType="num">
                                      <p:cBhvr>
                                        <p:cTn id="522" dur="500" decel="50000" fill="hold">
                                          <p:stCondLst>
                                            <p:cond delay="0"/>
                                          </p:stCondLst>
                                        </p:cTn>
                                        <p:tgtEl>
                                          <p:spTgt spid="76">
                                            <p:txEl>
                                              <p:pRg st="0" end="0"/>
                                            </p:txEl>
                                          </p:spTgt>
                                        </p:tgtEl>
                                        <p:attrNameLst>
                                          <p:attrName>style.rotation</p:attrName>
                                        </p:attrNameLst>
                                      </p:cBhvr>
                                      <p:tavLst>
                                        <p:tav tm="0">
                                          <p:val>
                                            <p:fltVal val="-90"/>
                                          </p:val>
                                        </p:tav>
                                        <p:tav tm="100000">
                                          <p:val>
                                            <p:fltVal val="0"/>
                                          </p:val>
                                        </p:tav>
                                      </p:tavLst>
                                    </p:anim>
                                    <p:anim calcmode="lin" valueType="num">
                                      <p:cBhvr>
                                        <p:cTn id="523" dur="500" decel="50000" fill="hold">
                                          <p:stCondLst>
                                            <p:cond delay="0"/>
                                          </p:stCondLst>
                                        </p:cTn>
                                        <p:tgtEl>
                                          <p:spTgt spid="76">
                                            <p:txEl>
                                              <p:pRg st="0" end="0"/>
                                            </p:txEl>
                                          </p:spTgt>
                                        </p:tgtEl>
                                        <p:attrNameLst>
                                          <p:attrName>ppt_w</p:attrName>
                                        </p:attrNameLst>
                                      </p:cBhvr>
                                      <p:tavLst>
                                        <p:tav tm="0">
                                          <p:val>
                                            <p:strVal val="#ppt_w"/>
                                          </p:val>
                                        </p:tav>
                                        <p:tav tm="100000">
                                          <p:val>
                                            <p:strVal val="#ppt_w*.05"/>
                                          </p:val>
                                        </p:tav>
                                      </p:tavLst>
                                    </p:anim>
                                    <p:anim calcmode="lin" valueType="num">
                                      <p:cBhvr>
                                        <p:cTn id="524" dur="500" accel="50000" fill="hold">
                                          <p:stCondLst>
                                            <p:cond delay="500"/>
                                          </p:stCondLst>
                                        </p:cTn>
                                        <p:tgtEl>
                                          <p:spTgt spid="76">
                                            <p:txEl>
                                              <p:pRg st="0" end="0"/>
                                            </p:txEl>
                                          </p:spTgt>
                                        </p:tgtEl>
                                        <p:attrNameLst>
                                          <p:attrName>ppt_w</p:attrName>
                                        </p:attrNameLst>
                                      </p:cBhvr>
                                      <p:tavLst>
                                        <p:tav tm="0">
                                          <p:val>
                                            <p:strVal val="#ppt_w*.05"/>
                                          </p:val>
                                        </p:tav>
                                        <p:tav tm="100000">
                                          <p:val>
                                            <p:strVal val="#ppt_w"/>
                                          </p:val>
                                        </p:tav>
                                      </p:tavLst>
                                    </p:anim>
                                    <p:anim calcmode="lin" valueType="num">
                                      <p:cBhvr>
                                        <p:cTn id="525" dur="1000" fill="hold"/>
                                        <p:tgtEl>
                                          <p:spTgt spid="76">
                                            <p:txEl>
                                              <p:pRg st="0" end="0"/>
                                            </p:txEl>
                                          </p:spTgt>
                                        </p:tgtEl>
                                        <p:attrNameLst>
                                          <p:attrName>ppt_h</p:attrName>
                                        </p:attrNameLst>
                                      </p:cBhvr>
                                      <p:tavLst>
                                        <p:tav tm="0">
                                          <p:val>
                                            <p:strVal val="#ppt_h"/>
                                          </p:val>
                                        </p:tav>
                                        <p:tav tm="100000">
                                          <p:val>
                                            <p:strVal val="#ppt_h"/>
                                          </p:val>
                                        </p:tav>
                                      </p:tavLst>
                                    </p:anim>
                                    <p:anim calcmode="lin" valueType="num">
                                      <p:cBhvr>
                                        <p:cTn id="526" dur="500" decel="50000" fill="hold">
                                          <p:stCondLst>
                                            <p:cond delay="0"/>
                                          </p:stCondLst>
                                        </p:cTn>
                                        <p:tgtEl>
                                          <p:spTgt spid="76">
                                            <p:txEl>
                                              <p:pRg st="0" end="0"/>
                                            </p:txEl>
                                          </p:spTgt>
                                        </p:tgtEl>
                                        <p:attrNameLst>
                                          <p:attrName>ppt_x</p:attrName>
                                        </p:attrNameLst>
                                      </p:cBhvr>
                                      <p:tavLst>
                                        <p:tav tm="0">
                                          <p:val>
                                            <p:strVal val="#ppt_x+.4"/>
                                          </p:val>
                                        </p:tav>
                                        <p:tav tm="100000">
                                          <p:val>
                                            <p:strVal val="#ppt_x"/>
                                          </p:val>
                                        </p:tav>
                                      </p:tavLst>
                                    </p:anim>
                                    <p:anim calcmode="lin" valueType="num">
                                      <p:cBhvr>
                                        <p:cTn id="527" dur="500" decel="50000" fill="hold">
                                          <p:stCondLst>
                                            <p:cond delay="0"/>
                                          </p:stCondLst>
                                        </p:cTn>
                                        <p:tgtEl>
                                          <p:spTgt spid="76">
                                            <p:txEl>
                                              <p:pRg st="0" end="0"/>
                                            </p:txEl>
                                          </p:spTgt>
                                        </p:tgtEl>
                                        <p:attrNameLst>
                                          <p:attrName>ppt_y</p:attrName>
                                        </p:attrNameLst>
                                      </p:cBhvr>
                                      <p:tavLst>
                                        <p:tav tm="0">
                                          <p:val>
                                            <p:strVal val="#ppt_y-.2"/>
                                          </p:val>
                                        </p:tav>
                                        <p:tav tm="100000">
                                          <p:val>
                                            <p:strVal val="#ppt_y+.1"/>
                                          </p:val>
                                        </p:tav>
                                      </p:tavLst>
                                    </p:anim>
                                    <p:anim calcmode="lin" valueType="num">
                                      <p:cBhvr>
                                        <p:cTn id="528" dur="500" accel="50000" fill="hold">
                                          <p:stCondLst>
                                            <p:cond delay="500"/>
                                          </p:stCondLst>
                                        </p:cTn>
                                        <p:tgtEl>
                                          <p:spTgt spid="76">
                                            <p:txEl>
                                              <p:pRg st="0" end="0"/>
                                            </p:txEl>
                                          </p:spTgt>
                                        </p:tgtEl>
                                        <p:attrNameLst>
                                          <p:attrName>ppt_y</p:attrName>
                                        </p:attrNameLst>
                                      </p:cBhvr>
                                      <p:tavLst>
                                        <p:tav tm="0">
                                          <p:val>
                                            <p:strVal val="#ppt_y+.1"/>
                                          </p:val>
                                        </p:tav>
                                        <p:tav tm="100000">
                                          <p:val>
                                            <p:strVal val="#ppt_y"/>
                                          </p:val>
                                        </p:tav>
                                      </p:tavLst>
                                    </p:anim>
                                    <p:animEffect transition="in" filter="fade">
                                      <p:cBhvr>
                                        <p:cTn id="529" dur="1000" decel="50000">
                                          <p:stCondLst>
                                            <p:cond delay="0"/>
                                          </p:stCondLst>
                                        </p:cTn>
                                        <p:tgtEl>
                                          <p:spTgt spid="76">
                                            <p:txEl>
                                              <p:pRg st="0" end="0"/>
                                            </p:txEl>
                                          </p:spTgt>
                                        </p:tgtEl>
                                      </p:cBhvr>
                                    </p:animEffect>
                                  </p:childTnLst>
                                </p:cTn>
                              </p:par>
                            </p:childTnLst>
                          </p:cTn>
                        </p:par>
                      </p:childTnLst>
                    </p:cTn>
                  </p:par>
                  <p:par>
                    <p:cTn id="530" fill="hold">
                      <p:stCondLst>
                        <p:cond delay="indefinite"/>
                      </p:stCondLst>
                      <p:childTnLst>
                        <p:par>
                          <p:cTn id="531" fill="hold">
                            <p:stCondLst>
                              <p:cond delay="0"/>
                            </p:stCondLst>
                            <p:childTnLst>
                              <p:par>
                                <p:cTn id="532" presetID="2" presetClass="exit" presetSubtype="4" fill="hold" grpId="1" nodeType="clickEffect">
                                  <p:stCondLst>
                                    <p:cond delay="0"/>
                                  </p:stCondLst>
                                  <p:childTnLst>
                                    <p:anim calcmode="lin" valueType="num">
                                      <p:cBhvr additive="base">
                                        <p:cTn id="533" dur="500"/>
                                        <p:tgtEl>
                                          <p:spTgt spid="103"/>
                                        </p:tgtEl>
                                        <p:attrNameLst>
                                          <p:attrName>ppt_x</p:attrName>
                                        </p:attrNameLst>
                                      </p:cBhvr>
                                      <p:tavLst>
                                        <p:tav tm="0">
                                          <p:val>
                                            <p:strVal val="ppt_x"/>
                                          </p:val>
                                        </p:tav>
                                        <p:tav tm="100000">
                                          <p:val>
                                            <p:strVal val="ppt_x"/>
                                          </p:val>
                                        </p:tav>
                                      </p:tavLst>
                                    </p:anim>
                                    <p:anim calcmode="lin" valueType="num">
                                      <p:cBhvr additive="base">
                                        <p:cTn id="534" dur="500"/>
                                        <p:tgtEl>
                                          <p:spTgt spid="103"/>
                                        </p:tgtEl>
                                        <p:attrNameLst>
                                          <p:attrName>ppt_y</p:attrName>
                                        </p:attrNameLst>
                                      </p:cBhvr>
                                      <p:tavLst>
                                        <p:tav tm="0">
                                          <p:val>
                                            <p:strVal val="ppt_y"/>
                                          </p:val>
                                        </p:tav>
                                        <p:tav tm="100000">
                                          <p:val>
                                            <p:strVal val="1+ppt_h/2"/>
                                          </p:val>
                                        </p:tav>
                                      </p:tavLst>
                                    </p:anim>
                                    <p:set>
                                      <p:cBhvr>
                                        <p:cTn id="535" dur="1" fill="hold">
                                          <p:stCondLst>
                                            <p:cond delay="499"/>
                                          </p:stCondLst>
                                        </p:cTn>
                                        <p:tgtEl>
                                          <p:spTgt spid="1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7" grpId="1"/>
      <p:bldP spid="99" grpId="0"/>
      <p:bldP spid="99" grpId="1"/>
      <p:bldP spid="100" grpId="0"/>
      <p:bldP spid="100" grpId="1"/>
      <p:bldP spid="101" grpId="0"/>
      <p:bldP spid="101" grpId="1"/>
      <p:bldP spid="102" grpId="0"/>
      <p:bldP spid="102" grpId="1"/>
      <p:bldP spid="103" grpId="0"/>
      <p:bldP spid="10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
        <p:nvSpPr>
          <p:cNvPr id="4" name="Прямоугольник 3"/>
          <p:cNvSpPr/>
          <p:nvPr/>
        </p:nvSpPr>
        <p:spPr>
          <a:xfrm>
            <a:off x="407907" y="2967335"/>
            <a:ext cx="8328177" cy="2400657"/>
          </a:xfrm>
          <a:prstGeom prst="rect">
            <a:avLst/>
          </a:prstGeom>
          <a:noFill/>
        </p:spPr>
        <p:txBody>
          <a:bodyPr wrap="none" lIns="91440" tIns="45720" rIns="91440" bIns="45720">
            <a:spAutoFit/>
          </a:bodyPr>
          <a:lstStyle/>
          <a:p>
            <a:pPr algn="ctr"/>
            <a:r>
              <a:rPr lang="ru-RU" sz="15000" b="1" dirty="0" smtClean="0">
                <a:ln w="1905"/>
                <a:solidFill>
                  <a:srgbClr val="FF0000"/>
                </a:solidFill>
                <a:effectLst>
                  <a:innerShdw blurRad="69850" dist="43180" dir="5400000">
                    <a:srgbClr val="000000">
                      <a:alpha val="65000"/>
                    </a:srgbClr>
                  </a:innerShdw>
                </a:effectLst>
              </a:rPr>
              <a:t>Молодцы!</a:t>
            </a:r>
            <a:endParaRPr lang="ru-RU" sz="15000" b="1" cap="none" spc="0" dirty="0">
              <a:ln w="1905"/>
              <a:solidFill>
                <a:srgbClr val="FF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99045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420</TotalTime>
  <Words>448</Words>
  <Application>Microsoft Office PowerPoint</Application>
  <PresentationFormat>Экран (4:3)</PresentationFormat>
  <Paragraphs>187</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Трек</vt:lpstr>
      <vt:lpstr>Презентация PowerPoint</vt:lpstr>
      <vt:lpstr>Презентация PowerPoint</vt:lpstr>
      <vt:lpstr>Презентация PowerPoint</vt:lpstr>
      <vt:lpstr>Командир партизанского отряда, поэт, военный историк</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Лусникова ЕА</cp:lastModifiedBy>
  <cp:revision>64</cp:revision>
  <dcterms:created xsi:type="dcterms:W3CDTF">2012-05-08T15:34:14Z</dcterms:created>
  <dcterms:modified xsi:type="dcterms:W3CDTF">2012-05-12T02:37:16Z</dcterms:modified>
</cp:coreProperties>
</file>