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57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>
      <p:cViewPr varScale="1">
        <p:scale>
          <a:sx n="42" d="100"/>
          <a:sy n="42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5FDA-72C6-4FD5-A3B1-CEB522187D8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C9B1-3B1D-4F97-AA6A-D2C55AFEED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46869">
            <a:off x="1313227" y="1050014"/>
            <a:ext cx="3333750" cy="273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«Вещи вокруг нас»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2265040" cy="202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5739">
            <a:off x="7399812" y="683444"/>
            <a:ext cx="1116996" cy="16600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933056"/>
            <a:ext cx="367739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5585" y="3683521"/>
            <a:ext cx="2598415" cy="317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916832"/>
            <a:ext cx="3168352" cy="328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\Desktop\122995_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\Desktop\peskot_mal6ot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3528" y="3789040"/>
            <a:ext cx="2808312" cy="25922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3528" y="332656"/>
            <a:ext cx="1656184" cy="17281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9912" y="1196752"/>
            <a:ext cx="2088232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84368" y="620688"/>
            <a:ext cx="648072" cy="7200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64088" y="3429000"/>
            <a:ext cx="3491880" cy="3429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«Вещи вокруг нас»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</dc:creator>
  <cp:lastModifiedBy>м</cp:lastModifiedBy>
  <cp:revision>16</cp:revision>
  <dcterms:created xsi:type="dcterms:W3CDTF">2014-01-19T12:53:20Z</dcterms:created>
  <dcterms:modified xsi:type="dcterms:W3CDTF">2014-01-19T15:32:43Z</dcterms:modified>
</cp:coreProperties>
</file>