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6" r:id="rId3"/>
    <p:sldId id="257" r:id="rId4"/>
    <p:sldId id="256" r:id="rId5"/>
    <p:sldId id="258" r:id="rId6"/>
    <p:sldId id="260" r:id="rId7"/>
    <p:sldId id="259" r:id="rId8"/>
    <p:sldId id="275" r:id="rId9"/>
    <p:sldId id="277" r:id="rId10"/>
    <p:sldId id="261" r:id="rId11"/>
    <p:sldId id="262" r:id="rId12"/>
    <p:sldId id="263" r:id="rId13"/>
    <p:sldId id="264" r:id="rId14"/>
    <p:sldId id="268" r:id="rId15"/>
    <p:sldId id="265" r:id="rId16"/>
    <p:sldId id="266" r:id="rId17"/>
    <p:sldId id="267" r:id="rId18"/>
    <p:sldId id="269" r:id="rId19"/>
    <p:sldId id="270" r:id="rId20"/>
    <p:sldId id="272" r:id="rId21"/>
    <p:sldId id="273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9574" autoAdjust="0"/>
    <p:restoredTop sz="86409" autoAdjust="0"/>
  </p:normalViewPr>
  <p:slideViewPr>
    <p:cSldViewPr>
      <p:cViewPr varScale="1">
        <p:scale>
          <a:sx n="67" d="100"/>
          <a:sy n="67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3.jpeg"/><Relationship Id="rId7" Type="http://schemas.openxmlformats.org/officeDocument/2006/relationships/hyperlink" Target="http://2usb.ru/category/phon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image" Target="../media/image13.jpeg"/><Relationship Id="rId5" Type="http://schemas.openxmlformats.org/officeDocument/2006/relationships/image" Target="../media/image8.jpeg"/><Relationship Id="rId10" Type="http://schemas.openxmlformats.org/officeDocument/2006/relationships/image" Target="../media/image12.jpeg"/><Relationship Id="rId4" Type="http://schemas.openxmlformats.org/officeDocument/2006/relationships/image" Target="../media/image7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Mirai_LCD_TV.JPG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ru.wikipedia.org/wiki/%D0%A4%D0%B0%D0%B9%D0%BB:Television_USSR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Mitsubishi_20_inch_TV.JPG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ru.wikipedia.org/wiki/%D0%A4%D0%B0%D0%B9%D0%BB:%D0%A2%D0%B5%D0%BB%D0%B5%D0%B2%D0%B8%D0%B7%D0%BE%D1%80_%C2%AB%D0%A21-%D0%9B%D0%B5%D0%BD%D0%B8%D0%BD%D0%B3%D1%80%D0%B0%D0%B4%C2%BB_(1947_%D0%B3%D0%BE%D0%B4)_.JPG" TargetMode="External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500174"/>
            <a:ext cx="7137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Тема урока</a:t>
            </a:r>
            <a:r>
              <a:rPr lang="en-US" sz="2800" b="1" dirty="0" smtClean="0">
                <a:solidFill>
                  <a:srgbClr val="7030A0"/>
                </a:solidFill>
              </a:rPr>
              <a:t>: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 smtClean="0">
                <a:solidFill>
                  <a:srgbClr val="0070C0"/>
                </a:solidFill>
              </a:rPr>
              <a:t>Зачем нам нужен телефон </a:t>
            </a:r>
          </a:p>
          <a:p>
            <a:r>
              <a:rPr lang="ru-RU" sz="4000" b="1" dirty="0" smtClean="0">
                <a:solidFill>
                  <a:srgbClr val="0070C0"/>
                </a:solidFill>
              </a:rPr>
              <a:t>                       и телевизор</a:t>
            </a:r>
            <a:r>
              <a:rPr lang="en-US" sz="4000" b="1" dirty="0" smtClean="0">
                <a:solidFill>
                  <a:srgbClr val="0070C0"/>
                </a:solidFill>
              </a:rPr>
              <a:t>? 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6" descr="http://images-partners.google.com/images?q=tbn:ANd9GcSsCx-oIChLxzhOE0K8VY4FEEsFPlnyA6ikoCmYOoABEGFrQhRYg4VZ5bQ:http://www.suvenirvip.ru/images/catalog/iden_a47fc9baa126a7T703-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642918"/>
            <a:ext cx="1500198" cy="14287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285728"/>
            <a:ext cx="473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Муниципальное бюджетное общеобразовательное учреждение</a:t>
            </a:r>
          </a:p>
          <a:p>
            <a:r>
              <a:rPr lang="ru-RU" sz="1200" dirty="0" smtClean="0"/>
              <a:t> «Средняя общеобразовательная школа № 2»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500562" y="6072206"/>
            <a:ext cx="115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Г. </a:t>
            </a:r>
            <a:r>
              <a:rPr lang="ru-RU" sz="1200" dirty="0" err="1" smtClean="0"/>
              <a:t>Нягань</a:t>
            </a:r>
            <a:endParaRPr lang="ru-RU" sz="1200" dirty="0" smtClean="0"/>
          </a:p>
          <a:p>
            <a:r>
              <a:rPr lang="ru-RU" sz="1200" dirty="0" smtClean="0"/>
              <a:t>   2012г.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485776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УМК «Школа России» 1 класс</a:t>
            </a:r>
          </a:p>
          <a:p>
            <a:r>
              <a:rPr lang="ru-RU" dirty="0" smtClean="0"/>
              <a:t>Составила</a:t>
            </a:r>
            <a:r>
              <a:rPr lang="en-US" dirty="0" smtClean="0"/>
              <a:t>: </a:t>
            </a:r>
            <a:r>
              <a:rPr lang="ru-RU" dirty="0" smtClean="0"/>
              <a:t> </a:t>
            </a:r>
            <a:r>
              <a:rPr lang="ru-RU" dirty="0" err="1" smtClean="0"/>
              <a:t>Чеснокова</a:t>
            </a:r>
            <a:r>
              <a:rPr lang="ru-RU" dirty="0" smtClean="0"/>
              <a:t> О.А. -  учитель начальных классов</a:t>
            </a:r>
            <a:endParaRPr lang="ru-RU" dirty="0"/>
          </a:p>
        </p:txBody>
      </p:sp>
      <p:pic>
        <p:nvPicPr>
          <p:cNvPr id="30726" name="Picture 6" descr="http://go4.imgsmail.ru/imgpreview?u=http%3A//partner-kasko.ru/pictarchiv/303.jpg&amp;mb=5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928934"/>
            <a:ext cx="2928958" cy="189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17243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В 1884 году немецкий изобретатель ПАУЛЬ НИПКОВ изобрёл диск </a:t>
            </a:r>
            <a:r>
              <a:rPr lang="ru-RU" sz="2800" dirty="0" err="1" smtClean="0">
                <a:solidFill>
                  <a:srgbClr val="0070C0"/>
                </a:solidFill>
              </a:rPr>
              <a:t>Нипкова</a:t>
            </a:r>
            <a:r>
              <a:rPr lang="ru-RU" sz="2800" dirty="0" smtClean="0">
                <a:solidFill>
                  <a:srgbClr val="0070C0"/>
                </a:solidFill>
              </a:rPr>
              <a:t> – устройство, лёгшее в основу механического телевидения</a:t>
            </a:r>
            <a:r>
              <a:rPr lang="ru-RU" sz="2800" dirty="0" smtClean="0"/>
              <a:t>.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1925 году шотландский изобретатель ДЖОН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ЛОДЖИ БЕРД впервые продемонстрировал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Телевизионную передачу движущихся объектов используя диск </a:t>
            </a:r>
            <a:r>
              <a:rPr lang="ru-RU" sz="2800" dirty="0" err="1" smtClean="0">
                <a:solidFill>
                  <a:srgbClr val="0070C0"/>
                </a:solidFill>
              </a:rPr>
              <a:t>Нипкова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16386" name="Picture 2" descr="История телевизоров в карти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00504"/>
            <a:ext cx="4143372" cy="2857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История телевизоров в карти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4762500" cy="3357586"/>
          </a:xfrm>
          <a:prstGeom prst="rect">
            <a:avLst/>
          </a:prstGeom>
          <a:noFill/>
        </p:spPr>
      </p:pic>
      <p:pic>
        <p:nvPicPr>
          <p:cNvPr id="19462" name="Picture 6" descr="История телевизоров в картинках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1357298"/>
            <a:ext cx="4267200" cy="523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История телевизоров в карти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14356"/>
            <a:ext cx="3810000" cy="2390775"/>
          </a:xfrm>
          <a:prstGeom prst="rect">
            <a:avLst/>
          </a:prstGeom>
          <a:noFill/>
        </p:spPr>
      </p:pic>
      <p:pic>
        <p:nvPicPr>
          <p:cNvPr id="3" name="Picture 2" descr="История телевизоров в картинк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6034"/>
            <a:ext cx="4214842" cy="37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История телевизоров в карти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5"/>
            <a:ext cx="4762500" cy="3929090"/>
          </a:xfrm>
          <a:prstGeom prst="rect">
            <a:avLst/>
          </a:prstGeom>
          <a:noFill/>
        </p:spPr>
      </p:pic>
      <p:pic>
        <p:nvPicPr>
          <p:cNvPr id="21506" name="Picture 2" descr="История телевизоров в картинках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214422"/>
            <a:ext cx="3571880" cy="5067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285860"/>
            <a:ext cx="1170233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ЧЕГО  НАМ</a:t>
            </a:r>
            <a:endParaRPr lang="en-US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 ТЕЛЕВОЗОР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/>
              <a:t>      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143248"/>
            <a:ext cx="9180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Как люди поддерживают связь друг с другом</a:t>
            </a:r>
            <a:r>
              <a:rPr lang="en-US" sz="2800" b="1" dirty="0" smtClean="0">
                <a:solidFill>
                  <a:srgbClr val="7030A0"/>
                </a:solidFill>
              </a:rPr>
              <a:t>?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357298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Пишут письма, телеграммы</a:t>
            </a:r>
            <a:r>
              <a:rPr lang="ru-RU" b="1" dirty="0" smtClean="0"/>
              <a:t>.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2571736" y="2643182"/>
            <a:ext cx="857256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034" y="5143512"/>
            <a:ext cx="8819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Разговаривают по телефону, </a:t>
            </a:r>
            <a:r>
              <a:rPr lang="ru-RU" sz="3200" b="1" dirty="0" err="1" smtClean="0">
                <a:solidFill>
                  <a:srgbClr val="0070C0"/>
                </a:solidFill>
              </a:rPr>
              <a:t>скайпу</a:t>
            </a:r>
            <a:r>
              <a:rPr lang="ru-RU" sz="3200" b="1" dirty="0" smtClean="0">
                <a:solidFill>
                  <a:srgbClr val="0070C0"/>
                </a:solidFill>
              </a:rPr>
              <a:t>.</a:t>
            </a:r>
            <a:endParaRPr lang="ru-RU" sz="3200" b="1" dirty="0">
              <a:solidFill>
                <a:srgbClr val="0070C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3500430" y="4357694"/>
            <a:ext cx="128588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857232"/>
            <a:ext cx="37394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Средства связи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go3.imgsmail.ru/imgpreview?u=http%3A//eldesign.ru/upload/Image/sreda/2007-11-08/post%5Flogo.jpg&amp;mb=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357430"/>
            <a:ext cx="2786082" cy="2643206"/>
          </a:xfrm>
          <a:prstGeom prst="rect">
            <a:avLst/>
          </a:prstGeom>
          <a:noFill/>
        </p:spPr>
      </p:pic>
      <p:pic>
        <p:nvPicPr>
          <p:cNvPr id="3076" name="Picture 4" descr="http://go3.imgsmail.ru/imgpreview?u=http%3A//www.3dnews.ru/%5Fimgdata/img/2009/09/07/139043.jpg&amp;mb=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357430"/>
            <a:ext cx="3214710" cy="2643196"/>
          </a:xfrm>
          <a:prstGeom prst="rect">
            <a:avLst/>
          </a:prstGeom>
          <a:noFill/>
        </p:spPr>
      </p:pic>
      <p:pic>
        <p:nvPicPr>
          <p:cNvPr id="5" name="Picture 10" descr="http://images-partners.google.com/images?q=tbn:ANd9GcRlSqSnV0PIGBJbFE0GCObOBQCvBmykGm217H9jdPOdqaJ9_uh28iCPEFQ:http://www.edn.cz/wp-content/uploads/telefon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857496"/>
            <a:ext cx="1928816" cy="22860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5857892"/>
            <a:ext cx="81490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Почта     телеграф        телефон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Как люди узнают о событиях,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r>
              <a:rPr lang="en-US" sz="2800" b="1" dirty="0" smtClean="0">
                <a:solidFill>
                  <a:srgbClr val="7030A0"/>
                </a:solidFill>
              </a:rPr>
              <a:t>     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      </a:t>
            </a:r>
            <a:r>
              <a:rPr lang="ru-RU" sz="2800" b="1" dirty="0" smtClean="0">
                <a:solidFill>
                  <a:srgbClr val="7030A0"/>
                </a:solidFill>
              </a:rPr>
              <a:t>происшедших в стране</a:t>
            </a:r>
            <a:r>
              <a:rPr lang="en-US" sz="2800" b="1" dirty="0" smtClean="0">
                <a:solidFill>
                  <a:srgbClr val="7030A0"/>
                </a:solidFill>
              </a:rPr>
              <a:t>?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http://go2.imgsmail.ru/imgpreview?u=http%3A//itc.ua/files/pics/UL863%5F875%5Fleft%5FSafari.jpg&amp;mb=10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428868"/>
            <a:ext cx="4071966" cy="2214578"/>
          </a:xfrm>
          <a:prstGeom prst="rect">
            <a:avLst/>
          </a:prstGeom>
          <a:noFill/>
        </p:spPr>
      </p:pic>
      <p:pic>
        <p:nvPicPr>
          <p:cNvPr id="5" name="Picture 6" descr="http://go4.imgsmail.ru/imgpreview?u=http%3A//partner-kasko.ru/pictarchiv/303.jpg&amp;mb=5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643438" y="4286256"/>
            <a:ext cx="4071966" cy="1895476"/>
          </a:xfrm>
          <a:prstGeom prst="rect">
            <a:avLst/>
          </a:prstGeom>
          <a:noFill/>
        </p:spPr>
      </p:pic>
      <p:pic>
        <p:nvPicPr>
          <p:cNvPr id="7" name="Picture 2" descr="http://go2.imgsmail.ru/imgpreview?u=http%3A//www.archives21.ru/home/989/pics/sthimik%5F1000.jpg&amp;mb=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051" y="1857364"/>
            <a:ext cx="945039" cy="1905000"/>
          </a:xfrm>
          <a:prstGeom prst="rect">
            <a:avLst/>
          </a:prstGeom>
          <a:noFill/>
        </p:spPr>
      </p:pic>
      <p:pic>
        <p:nvPicPr>
          <p:cNvPr id="8" name="Picture 4" descr="http://go2.imgsmail.ru/imgpreview?u=http%3A//tri-t.ru/picture/2355.jpg&amp;mb=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2714620"/>
            <a:ext cx="1431877" cy="152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285860"/>
            <a:ext cx="699659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Радио, 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  Телевидение,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                   Пресса –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средства массовой информации</a:t>
            </a:r>
            <a:endParaRPr lang="ru-RU" sz="3200" b="1" dirty="0">
              <a:solidFill>
                <a:srgbClr val="7030A0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286512" y="3786190"/>
            <a:ext cx="2357454" cy="2381257"/>
            <a:chOff x="5715008" y="3714752"/>
            <a:chExt cx="2614622" cy="2381257"/>
          </a:xfrm>
        </p:grpSpPr>
        <p:pic>
          <p:nvPicPr>
            <p:cNvPr id="4" name="Picture 2" descr="http://go2.imgsmail.ru/imgpreview?u=http%3A//www.archives21.ru/home/989/pics/sthimik%5F1000.jpg&amp;mb=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72330" y="3714752"/>
              <a:ext cx="1257300" cy="1905000"/>
            </a:xfrm>
            <a:prstGeom prst="rect">
              <a:avLst/>
            </a:prstGeom>
            <a:noFill/>
          </p:spPr>
        </p:pic>
        <p:pic>
          <p:nvPicPr>
            <p:cNvPr id="5" name="Picture 4" descr="http://go2.imgsmail.ru/imgpreview?u=http%3A//tri-t.ru/picture/2355.jpg&amp;mb=9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8" y="4572008"/>
              <a:ext cx="1905000" cy="1524001"/>
            </a:xfrm>
            <a:prstGeom prst="rect">
              <a:avLst/>
            </a:prstGeom>
            <a:noFill/>
          </p:spPr>
        </p:pic>
      </p:grpSp>
      <p:pic>
        <p:nvPicPr>
          <p:cNvPr id="6" name="Picture 2" descr="http://go4.imgsmail.ru/imgpreview?u=http%3A//hard.compulenta.ru/upload/iblock/ffe/bb1.jpg&amp;mb=5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357562"/>
            <a:ext cx="3143272" cy="2300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26" name="Picture 2" descr="http://go2.imgsmail.ru/imgpreview?u=http%3A//adreport.com.ua/content/documents/128/12757/.shortcut-article.jpg&amp;mb=4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286256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Как письмо попадает к адресату</a:t>
            </a:r>
            <a:r>
              <a:rPr lang="en-US" sz="4000" b="1" dirty="0" smtClean="0">
                <a:solidFill>
                  <a:srgbClr val="0070C0"/>
                </a:solidFill>
              </a:rPr>
              <a:t>?</a:t>
            </a:r>
            <a:endParaRPr lang="ru-RU" sz="4000" b="1" dirty="0">
              <a:solidFill>
                <a:srgbClr val="0070C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28596" y="2143116"/>
            <a:ext cx="4572032" cy="2667010"/>
            <a:chOff x="1857356" y="2571744"/>
            <a:chExt cx="4572032" cy="2667010"/>
          </a:xfrm>
        </p:grpSpPr>
        <p:pic>
          <p:nvPicPr>
            <p:cNvPr id="28674" name="Picture 2" descr="http://go4.imgsmail.ru/imgpreview?u=http%3A//sarana-edu.ru/wp-content/uploads/2009/12/post.jpg&amp;mb=2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57356" y="2571744"/>
              <a:ext cx="2857520" cy="2262195"/>
            </a:xfrm>
            <a:prstGeom prst="rect">
              <a:avLst/>
            </a:prstGeom>
            <a:noFill/>
          </p:spPr>
        </p:pic>
        <p:pic>
          <p:nvPicPr>
            <p:cNvPr id="28676" name="Picture 4" descr="http://go2.imgsmail.ru/imgpreview?u=http%3A//olsir.info/uploads/posts/2011-04/1301858741%5Fimg395.jpg&amp;mb=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00496" y="3357562"/>
              <a:ext cx="2428892" cy="1881192"/>
            </a:xfrm>
            <a:prstGeom prst="rect">
              <a:avLst/>
            </a:prstGeom>
            <a:noFill/>
          </p:spPr>
        </p:pic>
      </p:grpSp>
      <p:pic>
        <p:nvPicPr>
          <p:cNvPr id="28678" name="Picture 6" descr="http://go2.imgsmail.ru/imgpreview?u=http%3A//1933.ru/images/product/big/id1756.jpg&amp;mb=7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2428868"/>
            <a:ext cx="292895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000240"/>
            <a:ext cx="5829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ОТГАДАЙТЕ ЗАГАДКИ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357298"/>
            <a:ext cx="8938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Что можно сделать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     </a:t>
            </a:r>
            <a:r>
              <a:rPr lang="ru-RU" sz="3600" b="1" dirty="0" smtClean="0">
                <a:solidFill>
                  <a:srgbClr val="0070C0"/>
                </a:solidFill>
              </a:rPr>
              <a:t> с помощью компьютера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29698" name="Picture 2" descr="http://go3.imgsmail.ru/imgpreview?u=http%3A//spbsmart.ru/images/2.jpg&amp;mb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643182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714356"/>
            <a:ext cx="41202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Ответить на вопросы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857364"/>
            <a:ext cx="80566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rgbClr val="7030A0"/>
                </a:solidFill>
              </a:rPr>
              <a:t>Зачем нам нужны телефон и телевизор</a:t>
            </a:r>
            <a:r>
              <a:rPr lang="en-US" sz="2800" b="1" dirty="0" smtClean="0">
                <a:solidFill>
                  <a:srgbClr val="7030A0"/>
                </a:solidFill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rgbClr val="7030A0"/>
                </a:solidFill>
              </a:rPr>
              <a:t>Что можно отнести к средствам массовой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342900" indent="-342900"/>
            <a:r>
              <a:rPr lang="en-US" sz="2800" b="1" dirty="0" smtClean="0">
                <a:solidFill>
                  <a:srgbClr val="7030A0"/>
                </a:solidFill>
              </a:rPr>
              <a:t>   </a:t>
            </a:r>
            <a:r>
              <a:rPr lang="ru-RU" sz="2800" b="1" dirty="0" smtClean="0">
                <a:solidFill>
                  <a:srgbClr val="7030A0"/>
                </a:solidFill>
              </a:rPr>
              <a:t> информации</a:t>
            </a:r>
            <a:r>
              <a:rPr lang="en-US" sz="2800" b="1" dirty="0" smtClean="0">
                <a:solidFill>
                  <a:srgbClr val="7030A0"/>
                </a:solidFill>
              </a:rPr>
              <a:t>?</a:t>
            </a:r>
          </a:p>
          <a:p>
            <a:pPr marL="342900" indent="-342900"/>
            <a:r>
              <a:rPr lang="en-US" sz="2800" b="1" dirty="0" smtClean="0">
                <a:solidFill>
                  <a:srgbClr val="7030A0"/>
                </a:solidFill>
              </a:rPr>
              <a:t>3</a:t>
            </a:r>
            <a:r>
              <a:rPr lang="ru-RU" sz="2800" b="1" dirty="0" smtClean="0">
                <a:solidFill>
                  <a:srgbClr val="7030A0"/>
                </a:solidFill>
              </a:rPr>
              <a:t>. Назовите средства связи.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pic>
        <p:nvPicPr>
          <p:cNvPr id="4" name="Picture 4" descr="http://images-partners.google.com/images?q=tbn:ANd9GcTu1meNykk42vxw5RwHqRHleLWg7G1TJpezgjSN7HKf8SsLNoj5YzMQemk:http://heyhey.ru/uploads/images/c/9/7/5/1/d59c217450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000636"/>
            <a:ext cx="1352551" cy="1433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go1.imgsmail.ru/imgpreview?u=http%3A//via-midgard.info/uploads/posts/2011-08/1312717410%5F1sentabr07.jpg&amp;mb=10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357694"/>
            <a:ext cx="2928958" cy="19716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928670"/>
            <a:ext cx="5842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 О Л О Д Ц Ы !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143116"/>
            <a:ext cx="113768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Смотрите телевизор, работайте и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играйте на компьютере,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но не забывайте читать книги.</a:t>
            </a:r>
          </a:p>
          <a:p>
            <a:r>
              <a:rPr lang="ru-RU" sz="4400" dirty="0" smtClean="0">
                <a:solidFill>
                  <a:srgbClr val="FF0000"/>
                </a:solidFill>
              </a:rPr>
              <a:t>Кто много читает – много знает.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142984"/>
            <a:ext cx="4682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поле и лесок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Подаётся голосок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бежит по проводам –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Скажешь здесь,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слышно там.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images-partners.google.com/images?q=tbn:ANd9GcS4bYOx0veogp_1dXAh6VV3eHgTO8IP6SCzqX9p2e2AGcRY2Vidw05W1CBHcw:http://www.nakormim-spb.ru/uf/Image/Dobrii%20povar%20979-40-40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86380" y="2786058"/>
            <a:ext cx="3000396" cy="307183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images-partners.google.com/images?q=tbn:ANd9GcTu1meNykk42vxw5RwHqRHleLWg7G1TJpezgjSN7HKf8SsLNoj5YzMQemk:http://heyhey.ru/uploads/images/c/9/7/5/1/d59c217450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71546"/>
            <a:ext cx="1995493" cy="2147896"/>
          </a:xfrm>
          <a:prstGeom prst="rect">
            <a:avLst/>
          </a:prstGeom>
          <a:noFill/>
        </p:spPr>
      </p:pic>
      <p:pic>
        <p:nvPicPr>
          <p:cNvPr id="27654" name="Picture 6" descr="http://images-partners.google.com/images?q=tbn:ANd9GcSsCx-oIChLxzhOE0K8VY4FEEsFPlnyA6ikoCmYOoABEGFrQhRYg4VZ5bQ:http://www.suvenirvip.ru/images/catalog/iden_a47fc9baa126a7T703-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500438"/>
            <a:ext cx="1500198" cy="1857388"/>
          </a:xfrm>
          <a:prstGeom prst="rect">
            <a:avLst/>
          </a:prstGeom>
          <a:noFill/>
        </p:spPr>
      </p:pic>
      <p:pic>
        <p:nvPicPr>
          <p:cNvPr id="27656" name="Picture 8" descr="http://images-partners.google.com/images?q=tbn:ANd9GcQrEVcMhcsRhKG3_3dO9DLQZo53Jq72oE0easZ4Pf_mcE-DdMPsjfCzkBM:http://www.integrations.ru/images/telefon/2365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142984"/>
            <a:ext cx="1928826" cy="1428760"/>
          </a:xfrm>
          <a:prstGeom prst="rect">
            <a:avLst/>
          </a:prstGeom>
          <a:noFill/>
        </p:spPr>
      </p:pic>
      <p:pic>
        <p:nvPicPr>
          <p:cNvPr id="27658" name="Picture 10" descr="http://images-partners.google.com/images?q=tbn:ANd9GcRlSqSnV0PIGBJbFE0GCObOBQCvBmykGm217H9jdPOdqaJ9_uh28iCPEFQ:http://www.edn.cz/wp-content/uploads/telefon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143248"/>
            <a:ext cx="1928816" cy="1928826"/>
          </a:xfrm>
          <a:prstGeom prst="rect">
            <a:avLst/>
          </a:prstGeom>
          <a:noFill/>
        </p:spPr>
      </p:pic>
      <p:pic>
        <p:nvPicPr>
          <p:cNvPr id="27660" name="Picture 12" descr="http://go.mail.ru/img/0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5575" y="-127000"/>
            <a:ext cx="9525" cy="9525"/>
          </a:xfrm>
          <a:prstGeom prst="rect">
            <a:avLst/>
          </a:prstGeom>
          <a:noFill/>
        </p:spPr>
      </p:pic>
      <p:pic>
        <p:nvPicPr>
          <p:cNvPr id="27662" name="Picture 14" descr="http://go.mail.ru/img/0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5575" y="-127000"/>
            <a:ext cx="9525" cy="9525"/>
          </a:xfrm>
          <a:prstGeom prst="rect">
            <a:avLst/>
          </a:prstGeom>
          <a:noFill/>
        </p:spPr>
      </p:pic>
      <p:pic>
        <p:nvPicPr>
          <p:cNvPr id="27664" name="Picture 16" descr="http://2usb.ru/wp-content/uploads/2008/09/skype_phone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CECECE"/>
              </a:clrFrom>
              <a:clrTo>
                <a:srgbClr val="CECEC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000500"/>
            <a:ext cx="2857500" cy="2857500"/>
          </a:xfrm>
          <a:prstGeom prst="rect">
            <a:avLst/>
          </a:prstGeom>
          <a:noFill/>
        </p:spPr>
      </p:pic>
      <p:pic>
        <p:nvPicPr>
          <p:cNvPr id="27666" name="Picture 18" descr="http://images-partners.google.com/images?q=tbn:ANd9GcR74qdeJG9d0RtMBTBBJXYZF-5olSPbRhQ_k9wfcYgIBvF1YR4Mgo2Ewrw:http://cdn1.shopium.ua/d/game-soft/c/s/17c91430-426b-4095-a88a-937a3c5141e8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00042"/>
            <a:ext cx="2428892" cy="1719268"/>
          </a:xfrm>
          <a:prstGeom prst="rect">
            <a:avLst/>
          </a:prstGeom>
          <a:noFill/>
        </p:spPr>
      </p:pic>
      <p:pic>
        <p:nvPicPr>
          <p:cNvPr id="27668" name="Picture 20" descr="http://images-partners.google.com/images?q=tbn:ANd9GcRJcpZOLUOQGWY4KCoUVQwnvl8sb8RlH8wZF5QMrrVJiGoVtAJrxO-bppY:http://www.satlines.info/files/13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4429132"/>
            <a:ext cx="1571636" cy="1681167"/>
          </a:xfrm>
          <a:prstGeom prst="rect">
            <a:avLst/>
          </a:prstGeom>
          <a:noFill/>
        </p:spPr>
      </p:pic>
      <p:pic>
        <p:nvPicPr>
          <p:cNvPr id="27670" name="Picture 22" descr="http://images-partners.google.com/images?q=tbn:ANd9GcT1StmsBmF5Ojl_TrR6bGL0fOkrRdsmy2pFCew3_52VQZipnm2Ly7cRdlCa:http://mobila.uacatalog.com/articles/Samsung_U600/Samsung-U600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786058"/>
            <a:ext cx="809625" cy="12382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214810" y="57148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ТЕЛЕФОНЫ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357298"/>
            <a:ext cx="50210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Живёт в нём вся вселенная,</a:t>
            </a:r>
          </a:p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вещь обыкновенная.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go4.imgsmail.ru/imgpreview?u=http%3A//dtservice.kiev.ua/images/Plasma%5FTV%5FPanasonic%5FTX-P%5F37%5FX%5F10%5FE%5FFront.jpg&amp;mb=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143248"/>
            <a:ext cx="3571900" cy="2476509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ru/thumb/3/32/Television_USSR.jpg/250px-Television_USS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642918"/>
            <a:ext cx="2381250" cy="1933576"/>
          </a:xfrm>
          <a:prstGeom prst="rect">
            <a:avLst/>
          </a:prstGeom>
          <a:noFill/>
        </p:spPr>
      </p:pic>
      <p:pic>
        <p:nvPicPr>
          <p:cNvPr id="17412" name="Picture 4" descr="http://upload.wikimedia.org/wikipedia/ru/thumb/f/f4/%D0%A2%D0%B5%D0%BB%D0%B5%D0%B2%D0%B8%D0%B7%D0%BE%D1%80_%C2%AB%D0%A21-%D0%9B%D0%B5%D0%BD%D0%B8%D0%BD%D0%B3%D1%80%D0%B0%D0%B4%C2%BB_%281947_%D0%B3%D0%BE%D0%B4%29_.JPG/250px-%D0%A2%D0%B5%D0%BB%D0%B5%D0%B2%D0%B8%D0%B7%D0%BE%D1%80_%C2%AB%D0%A21-%D0%9B%D0%B5%D0%BD%D0%B8%D0%BD%D0%B3%D1%80%D0%B0%D0%B4%C2%BB_%281947_%D0%B3%D0%BE%D0%B4%29_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642918"/>
            <a:ext cx="2381250" cy="1790701"/>
          </a:xfrm>
          <a:prstGeom prst="rect">
            <a:avLst/>
          </a:prstGeom>
          <a:noFill/>
        </p:spPr>
      </p:pic>
      <p:pic>
        <p:nvPicPr>
          <p:cNvPr id="17414" name="Picture 6" descr="http://upload.wikimedia.org/wikipedia/commons/thumb/2/2e/Mitsubishi_20_inch_TV.JPG/250px-Mitsubishi_20_inch_TV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4000504"/>
            <a:ext cx="2381250" cy="1790701"/>
          </a:xfrm>
          <a:prstGeom prst="rect">
            <a:avLst/>
          </a:prstGeom>
          <a:noFill/>
        </p:spPr>
      </p:pic>
      <p:pic>
        <p:nvPicPr>
          <p:cNvPr id="17416" name="Picture 8" descr="http://upload.wikimedia.org/wikipedia/commons/thumb/8/8f/Mirai_LCD_TV.JPG/250px-Mirai_LCD_TV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00760" y="3786190"/>
            <a:ext cx="2381250" cy="20383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2571744"/>
            <a:ext cx="2986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Телевизор 1939 года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72198" y="2500306"/>
            <a:ext cx="241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Телевизор 1949 года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5857892"/>
            <a:ext cx="282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Телевизор 1980 - 90 -</a:t>
            </a:r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5008" y="5857892"/>
            <a:ext cx="343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Жидкокристаллический        телевизор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214422"/>
            <a:ext cx="459818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Лист бумаги по утрам</a:t>
            </a:r>
          </a:p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квартиру носят к нам.</a:t>
            </a:r>
          </a:p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одном таком листе</a:t>
            </a:r>
          </a:p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Много разных новостей.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714876" y="3000372"/>
            <a:ext cx="3614754" cy="3095637"/>
            <a:chOff x="5715008" y="3714752"/>
            <a:chExt cx="2614622" cy="2381257"/>
          </a:xfrm>
        </p:grpSpPr>
        <p:pic>
          <p:nvPicPr>
            <p:cNvPr id="18434" name="Picture 2" descr="http://go2.imgsmail.ru/imgpreview?u=http%3A//www.archives21.ru/home/989/pics/sthimik%5F1000.jpg&amp;mb=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72330" y="3714752"/>
              <a:ext cx="1257300" cy="1905000"/>
            </a:xfrm>
            <a:prstGeom prst="rect">
              <a:avLst/>
            </a:prstGeom>
            <a:noFill/>
          </p:spPr>
        </p:pic>
        <p:pic>
          <p:nvPicPr>
            <p:cNvPr id="18436" name="Picture 4" descr="http://go2.imgsmail.ru/imgpreview?u=http%3A//tri-t.ru/picture/2355.jpg&amp;mb=9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8" y="4572008"/>
              <a:ext cx="1905000" cy="15240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428736"/>
            <a:ext cx="50926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Где и когда появился</a:t>
            </a:r>
            <a:endParaRPr lang="en-US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первый телевизор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357430"/>
            <a:ext cx="630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НЕМНОГО  ИСТОРИИ…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274</TotalTime>
  <Words>274</Words>
  <PresentationFormat>Экран (4:3)</PresentationFormat>
  <Paragraphs>62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31</cp:revision>
  <dcterms:modified xsi:type="dcterms:W3CDTF">2012-05-07T11:56:38Z</dcterms:modified>
</cp:coreProperties>
</file>