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6696744" cy="3024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</a:rPr>
              <a:t>«Жизнь в саду легка, дружна и весела, когда идешь по ней с «Тропинками» всегда »</a:t>
            </a:r>
            <a:br>
              <a:rPr lang="ru-RU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272677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Презентацию подготовила: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                  </a:t>
            </a:r>
            <a:r>
              <a:rPr lang="ru-RU" dirty="0" err="1" smtClean="0"/>
              <a:t>Садритдинова</a:t>
            </a:r>
            <a:r>
              <a:rPr lang="ru-RU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                              Евгения Викторовна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                  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Альметьевск, 2013 год.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cs typeface="Times New Roman" pitchFamily="18" charset="0"/>
              </a:rPr>
              <a:t> – детский сад комбинированного вида №45 «Космос»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" y="260648"/>
            <a:ext cx="2483767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Так играли день, другой,</a:t>
            </a:r>
          </a:p>
          <a:p>
            <a:pPr algn="ctr"/>
            <a:r>
              <a:rPr lang="ru-RU" sz="1600" dirty="0" smtClean="0"/>
              <a:t>Третий и четвертый…</a:t>
            </a:r>
          </a:p>
          <a:p>
            <a:pPr algn="ctr"/>
            <a:r>
              <a:rPr lang="ru-RU" sz="1600" dirty="0" smtClean="0"/>
              <a:t>В общем-то и год прошел</a:t>
            </a:r>
          </a:p>
          <a:p>
            <a:pPr algn="ctr"/>
            <a:r>
              <a:rPr lang="ru-RU" sz="1600" dirty="0" smtClean="0"/>
              <a:t>Славный, беззаботный.</a:t>
            </a:r>
          </a:p>
          <a:p>
            <a:pPr algn="ctr"/>
            <a:endParaRPr lang="ru-RU" sz="1600" dirty="0" smtClean="0"/>
          </a:p>
        </p:txBody>
      </p:sp>
      <p:pic>
        <p:nvPicPr>
          <p:cNvPr id="6147" name="Picture 3" descr="C:\Users\женя\Desktop\фото през\SAM_0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9" y="0"/>
            <a:ext cx="4047773" cy="227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G:\DCIM\100PHOTO\SAM_04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97706" y="332656"/>
            <a:ext cx="2646294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G:\DCIM\100PHOTO\SAM_05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420888"/>
            <a:ext cx="327585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G:\DCIM\100PHOTO\SAM_05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2708920"/>
            <a:ext cx="2411760" cy="1808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 descr="G:\DCIM\100PHOTO\SAM_05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4653136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Picture 9" descr="G:\DCIM\100PHOTO\SAM_056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3429000"/>
            <a:ext cx="3275856" cy="3294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" y="332656"/>
            <a:ext cx="2483768" cy="579350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Мы теперь считать умеем,</a:t>
            </a:r>
          </a:p>
          <a:p>
            <a:pPr algn="ctr"/>
            <a:r>
              <a:rPr lang="ru-RU" dirty="0" smtClean="0"/>
              <a:t>Слышим звуки в слове.</a:t>
            </a:r>
          </a:p>
          <a:p>
            <a:pPr algn="ctr"/>
            <a:r>
              <a:rPr lang="ru-RU" dirty="0" smtClean="0"/>
              <a:t>Мы цвета все различаем, </a:t>
            </a:r>
          </a:p>
          <a:p>
            <a:pPr algn="ctr"/>
            <a:r>
              <a:rPr lang="ru-RU" dirty="0" smtClean="0"/>
              <a:t>Но можем и другое.</a:t>
            </a:r>
          </a:p>
          <a:p>
            <a:pPr algn="ctr"/>
            <a:r>
              <a:rPr lang="ru-RU" dirty="0" smtClean="0"/>
              <a:t>Мы умеем говорить</a:t>
            </a:r>
          </a:p>
          <a:p>
            <a:pPr algn="ctr"/>
            <a:r>
              <a:rPr lang="ru-RU" dirty="0" smtClean="0"/>
              <a:t>Связно, без запинки.</a:t>
            </a:r>
          </a:p>
          <a:p>
            <a:pPr algn="ctr"/>
            <a:r>
              <a:rPr lang="ru-RU" dirty="0" smtClean="0"/>
              <a:t>Мы умеем рисовать </a:t>
            </a:r>
          </a:p>
          <a:p>
            <a:pPr algn="ctr"/>
            <a:r>
              <a:rPr lang="ru-RU" dirty="0" smtClean="0"/>
              <a:t>Веселые картинки.</a:t>
            </a:r>
            <a:endParaRPr lang="ru-RU" dirty="0"/>
          </a:p>
        </p:txBody>
      </p:sp>
      <p:pic>
        <p:nvPicPr>
          <p:cNvPr id="4098" name="Picture 2" descr="C:\Users\женя\Desktop\фото през\SAM_0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2250" y="0"/>
            <a:ext cx="5111750" cy="2875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женя\Desktop\фото през\SAM_06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2708921"/>
            <a:ext cx="608416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женя\Desktop\фото през\SAM_06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45024"/>
            <a:ext cx="3707904" cy="2859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Лепим, строим, мастерим,</a:t>
            </a:r>
          </a:p>
          <a:p>
            <a:pPr algn="ctr"/>
            <a:r>
              <a:rPr lang="ru-RU" sz="1600" dirty="0" smtClean="0"/>
              <a:t>Режем, клеим, пишем.</a:t>
            </a:r>
          </a:p>
          <a:p>
            <a:pPr algn="ctr"/>
            <a:r>
              <a:rPr lang="ru-RU" sz="1600" dirty="0" smtClean="0"/>
              <a:t>Мы проходим лабиринт</a:t>
            </a:r>
          </a:p>
          <a:p>
            <a:pPr algn="ctr"/>
            <a:r>
              <a:rPr lang="ru-RU" sz="1600" dirty="0" smtClean="0"/>
              <a:t>Вот оно как вышло!</a:t>
            </a:r>
          </a:p>
          <a:p>
            <a:pPr algn="ctr"/>
            <a:r>
              <a:rPr lang="ru-RU" sz="1600" dirty="0" smtClean="0"/>
              <a:t>Не учились мы ни дня,</a:t>
            </a:r>
          </a:p>
          <a:p>
            <a:pPr algn="ctr"/>
            <a:r>
              <a:rPr lang="ru-RU" sz="1600" dirty="0" smtClean="0"/>
              <a:t>Ни раз не занимались.</a:t>
            </a:r>
          </a:p>
          <a:p>
            <a:pPr algn="ctr"/>
            <a:r>
              <a:rPr lang="ru-RU" sz="1600" dirty="0" smtClean="0"/>
              <a:t>Но зато мы целый год </a:t>
            </a:r>
          </a:p>
          <a:p>
            <a:pPr algn="ctr"/>
            <a:r>
              <a:rPr lang="ru-RU" sz="1600" dirty="0" smtClean="0"/>
              <a:t>Весело игрались!</a:t>
            </a:r>
          </a:p>
          <a:p>
            <a:pPr algn="ctr"/>
            <a:endParaRPr lang="ru-RU" sz="1600" dirty="0" smtClean="0"/>
          </a:p>
        </p:txBody>
      </p:sp>
      <p:pic>
        <p:nvPicPr>
          <p:cNvPr id="5122" name="Picture 2" descr="C:\Users\женя\Desktop\фото през\SAM_0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91971" y="0"/>
            <a:ext cx="6352029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женя\Desktop\фото през\SAM_06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68960"/>
            <a:ext cx="6736071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3131840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Пригласила воспитатель </a:t>
            </a:r>
          </a:p>
          <a:p>
            <a:pPr algn="ctr"/>
            <a:r>
              <a:rPr lang="ru-RU" sz="1600" dirty="0" smtClean="0"/>
              <a:t>В гости, в группу, мам и пап.</a:t>
            </a:r>
          </a:p>
          <a:p>
            <a:pPr algn="ctr"/>
            <a:r>
              <a:rPr lang="ru-RU" sz="1600" dirty="0" smtClean="0"/>
              <a:t>По «Тропинкам»мы учились,</a:t>
            </a:r>
          </a:p>
          <a:p>
            <a:pPr algn="ctr"/>
            <a:r>
              <a:rPr lang="ru-RU" sz="1600" dirty="0" smtClean="0"/>
              <a:t>Вот смотрите – результат!</a:t>
            </a:r>
          </a:p>
          <a:p>
            <a:pPr algn="ctr"/>
            <a:r>
              <a:rPr lang="ru-RU" sz="1600" dirty="0" smtClean="0"/>
              <a:t>Мамы, папы очень рады,</a:t>
            </a:r>
          </a:p>
          <a:p>
            <a:pPr algn="ctr"/>
            <a:r>
              <a:rPr lang="ru-RU" sz="1600" dirty="0" smtClean="0"/>
              <a:t>Очень нравится процесс.</a:t>
            </a:r>
          </a:p>
          <a:p>
            <a:pPr algn="ctr"/>
            <a:r>
              <a:rPr lang="ru-RU" sz="1600" dirty="0" smtClean="0"/>
              <a:t>И, конечно, отмечают:</a:t>
            </a:r>
          </a:p>
          <a:p>
            <a:pPr algn="ctr"/>
            <a:r>
              <a:rPr lang="ru-RU" sz="1600" dirty="0" smtClean="0"/>
              <a:t> – Есть  значительный прогресс.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pic>
        <p:nvPicPr>
          <p:cNvPr id="6146" name="Picture 2" descr="C:\Users\женя\Desktop\фото през\SAM_06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0"/>
            <a:ext cx="5627687" cy="3165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женя\Desktop\фото през\SAM_0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140968"/>
            <a:ext cx="5832648" cy="3280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женя\Desktop\фото през\SAM_06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74408" y="3717032"/>
            <a:ext cx="3269592" cy="264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3131840" cy="634724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Ну а после мама Киры</a:t>
            </a:r>
          </a:p>
          <a:p>
            <a:pPr algn="ctr"/>
            <a:r>
              <a:rPr lang="ru-RU" sz="1600" dirty="0" smtClean="0"/>
              <a:t>У воспитателя спросила:</a:t>
            </a:r>
          </a:p>
          <a:p>
            <a:pPr algn="ctr"/>
            <a:r>
              <a:rPr lang="ru-RU" sz="1600" dirty="0" smtClean="0"/>
              <a:t> – Вы .скажите, По-секрету</a:t>
            </a:r>
          </a:p>
          <a:p>
            <a:pPr algn="ctr"/>
            <a:r>
              <a:rPr lang="ru-RU" sz="1600" dirty="0" smtClean="0"/>
              <a:t>Мне, как педагогу.</a:t>
            </a:r>
          </a:p>
          <a:p>
            <a:pPr algn="ctr"/>
            <a:r>
              <a:rPr lang="ru-RU" sz="1600" dirty="0" smtClean="0"/>
              <a:t>Вы, наверно, беспрерывно</a:t>
            </a:r>
          </a:p>
          <a:p>
            <a:pPr algn="ctr"/>
            <a:r>
              <a:rPr lang="ru-RU" sz="1600" dirty="0" smtClean="0"/>
              <a:t>Учите методику</a:t>
            </a:r>
            <a:r>
              <a:rPr lang="en-US" sz="1600" dirty="0" smtClean="0"/>
              <a:t>?</a:t>
            </a:r>
            <a:endParaRPr lang="ru-RU" sz="1600" dirty="0" smtClean="0"/>
          </a:p>
          <a:p>
            <a:pPr algn="ctr"/>
            <a:r>
              <a:rPr lang="ru-RU" sz="1600" dirty="0" smtClean="0"/>
              <a:t> – Я скажу Вам по секрету,-</a:t>
            </a:r>
          </a:p>
          <a:p>
            <a:pPr algn="ctr"/>
            <a:r>
              <a:rPr lang="ru-RU" sz="1600" dirty="0" smtClean="0"/>
              <a:t>Отвечает воспитатель.</a:t>
            </a:r>
          </a:p>
          <a:p>
            <a:pPr algn="ctr"/>
            <a:r>
              <a:rPr lang="ru-RU" sz="1600" dirty="0" smtClean="0"/>
              <a:t>-Нас  ведь тоже обучают.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Это замечательно!</a:t>
            </a:r>
          </a:p>
          <a:p>
            <a:pPr algn="ctr"/>
            <a:r>
              <a:rPr lang="ru-RU" sz="1600" dirty="0" smtClean="0"/>
              <a:t>Изо всех углов России</a:t>
            </a:r>
          </a:p>
          <a:p>
            <a:pPr algn="ctr"/>
            <a:r>
              <a:rPr lang="ru-RU" sz="1600" dirty="0" smtClean="0"/>
              <a:t>Приезжают к нам Умы,</a:t>
            </a:r>
          </a:p>
          <a:p>
            <a:pPr algn="ctr"/>
            <a:r>
              <a:rPr lang="ru-RU" sz="1600" dirty="0" smtClean="0"/>
              <a:t>И все, что бы не спросили,</a:t>
            </a:r>
          </a:p>
          <a:p>
            <a:pPr algn="ctr"/>
            <a:r>
              <a:rPr lang="ru-RU" sz="1600" dirty="0" smtClean="0"/>
              <a:t>Объясняют нам они!</a:t>
            </a:r>
          </a:p>
          <a:p>
            <a:pPr algn="ctr">
              <a:buFontTx/>
              <a:buChar char="-"/>
            </a:pPr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pic>
        <p:nvPicPr>
          <p:cNvPr id="10241" name="Picture 1" descr="C:\Users\женя\Desktop\thCAEUHM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4077072"/>
            <a:ext cx="3491880" cy="2363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женя\Desktop\фото през\SAM_06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60648"/>
            <a:ext cx="5724128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женя\Desktop\фото през\SAM_06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4042842"/>
            <a:ext cx="3261879" cy="2815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908720"/>
            <a:ext cx="2699792" cy="56991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- Я вам так скажу, друзья,</a:t>
            </a:r>
          </a:p>
          <a:p>
            <a:pPr algn="ctr"/>
            <a:r>
              <a:rPr lang="ru-RU" sz="1600" dirty="0" smtClean="0"/>
              <a:t>Мне «Тропинки» нравятся!</a:t>
            </a:r>
          </a:p>
          <a:p>
            <a:pPr algn="ctr"/>
            <a:r>
              <a:rPr lang="ru-RU" sz="1600" dirty="0" smtClean="0"/>
              <a:t>И у деток по «Тропинкам»</a:t>
            </a:r>
          </a:p>
          <a:p>
            <a:pPr algn="ctr"/>
            <a:r>
              <a:rPr lang="ru-RU" sz="1600" dirty="0" smtClean="0"/>
              <a:t>Учиться получается!</a:t>
            </a:r>
          </a:p>
          <a:p>
            <a:pPr algn="ctr"/>
            <a:r>
              <a:rPr lang="ru-RU" sz="1600" dirty="0" smtClean="0"/>
              <a:t>Мы воспитываем личность,</a:t>
            </a:r>
          </a:p>
          <a:p>
            <a:pPr algn="ctr"/>
            <a:r>
              <a:rPr lang="ru-RU" sz="1600" dirty="0" smtClean="0"/>
              <a:t>Мы их учим думать.</a:t>
            </a:r>
          </a:p>
          <a:p>
            <a:pPr algn="ctr"/>
            <a:r>
              <a:rPr lang="ru-RU" sz="1600" dirty="0" smtClean="0"/>
              <a:t>Что важнее может быть</a:t>
            </a:r>
            <a:r>
              <a:rPr lang="en-US" sz="1600" dirty="0" smtClean="0"/>
              <a:t>?</a:t>
            </a:r>
            <a:endParaRPr lang="ru-RU" sz="1600" dirty="0" smtClean="0"/>
          </a:p>
          <a:p>
            <a:pPr algn="ctr"/>
            <a:r>
              <a:rPr lang="ru-RU" sz="1600" dirty="0" smtClean="0"/>
              <a:t>Даже не придумать!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8194" name="Picture 2" descr="G:\DCIM\100PHOTO\SAM_0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0"/>
            <a:ext cx="4104456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G:\DCIM\100PHOTO\SAM_06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224" y="0"/>
            <a:ext cx="4303801" cy="24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G:\DCIM\100PHOTO\SAM_06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778298"/>
            <a:ext cx="3491880" cy="3079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2771799" cy="6607895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Лето быстро пролетело,</a:t>
            </a:r>
          </a:p>
          <a:p>
            <a:pPr algn="ctr"/>
            <a:r>
              <a:rPr lang="ru-RU" sz="1600" dirty="0" smtClean="0"/>
              <a:t>Просто так сидеть не дело.</a:t>
            </a:r>
          </a:p>
          <a:p>
            <a:pPr algn="ctr"/>
            <a:r>
              <a:rPr lang="ru-RU" sz="1600" dirty="0" smtClean="0"/>
              <a:t>Мы на улицу пойдем, </a:t>
            </a:r>
          </a:p>
          <a:p>
            <a:pPr algn="ctr"/>
            <a:r>
              <a:rPr lang="ru-RU" sz="1600" dirty="0" smtClean="0"/>
              <a:t>В руки веники возьмем </a:t>
            </a:r>
          </a:p>
          <a:p>
            <a:pPr algn="ctr"/>
            <a:r>
              <a:rPr lang="ru-RU" sz="1600" dirty="0" smtClean="0"/>
              <a:t>И мешки для листьев</a:t>
            </a:r>
            <a:endParaRPr lang="ru-RU" sz="1600" dirty="0"/>
          </a:p>
        </p:txBody>
      </p:sp>
      <p:pic>
        <p:nvPicPr>
          <p:cNvPr id="3" name="Picture 2" descr="C:\Users\женя\Desktop\фото през\SAM_0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60649"/>
            <a:ext cx="630019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женя\Desktop\фото през\SAM_04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717032"/>
            <a:ext cx="3456385" cy="2592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женя\Desktop\фото през\SAM_04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3861048"/>
            <a:ext cx="3635896" cy="2726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Взмах метлы… Еще …Еще…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Эй, дружок, держи мешок, </a:t>
            </a:r>
          </a:p>
          <a:p>
            <a:pPr algn="ctr"/>
            <a:r>
              <a:rPr lang="ru-RU" sz="1600" dirty="0" smtClean="0"/>
              <a:t>Чтоб не укатился.</a:t>
            </a:r>
          </a:p>
          <a:p>
            <a:pPr algn="ctr"/>
            <a:r>
              <a:rPr lang="ru-RU" sz="1600" dirty="0" smtClean="0"/>
              <a:t>Мы площадку уберем, </a:t>
            </a:r>
          </a:p>
          <a:p>
            <a:pPr algn="ctr"/>
            <a:r>
              <a:rPr lang="ru-RU" sz="1600" dirty="0" smtClean="0"/>
              <a:t>Будет чисто-чисто!</a:t>
            </a:r>
            <a:endParaRPr lang="ru-RU" sz="1600" dirty="0"/>
          </a:p>
        </p:txBody>
      </p:sp>
      <p:pic>
        <p:nvPicPr>
          <p:cNvPr id="2050" name="Picture 2" descr="C:\Users\женя\Desktop\фото през\SAM_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0"/>
            <a:ext cx="6228184" cy="5345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женя\Desktop\фото през\SAM_04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140968"/>
            <a:ext cx="3888432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женя\Desktop\фото през\SAM_04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3645024"/>
            <a:ext cx="4499992" cy="2942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 группу вот вернулись мы. </a:t>
            </a:r>
          </a:p>
          <a:p>
            <a:pPr algn="ctr"/>
            <a:r>
              <a:rPr lang="ru-RU" sz="1600" dirty="0" smtClean="0"/>
              <a:t>Что-то стало грустно.</a:t>
            </a:r>
          </a:p>
          <a:p>
            <a:pPr algn="ctr"/>
            <a:r>
              <a:rPr lang="ru-RU" sz="1600" dirty="0" smtClean="0"/>
              <a:t>Воспитателей зовем: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«Пойдемте на прогулку!»</a:t>
            </a:r>
          </a:p>
          <a:p>
            <a:pPr algn="ctr"/>
            <a:r>
              <a:rPr lang="ru-RU" sz="1600" dirty="0" smtClean="0"/>
              <a:t>Воспитатель нас повел </a:t>
            </a:r>
          </a:p>
          <a:p>
            <a:pPr algn="ctr"/>
            <a:r>
              <a:rPr lang="ru-RU" sz="1600" dirty="0" smtClean="0"/>
              <a:t>Не на наш  участок,</a:t>
            </a:r>
          </a:p>
          <a:p>
            <a:pPr algn="ctr"/>
            <a:r>
              <a:rPr lang="ru-RU" sz="1600" dirty="0" smtClean="0"/>
              <a:t>А ходили вместе с ней</a:t>
            </a:r>
          </a:p>
          <a:p>
            <a:pPr algn="ctr"/>
            <a:r>
              <a:rPr lang="ru-RU" sz="1600" dirty="0" smtClean="0"/>
              <a:t> Мы на перекресток.</a:t>
            </a:r>
          </a:p>
        </p:txBody>
      </p:sp>
      <p:pic>
        <p:nvPicPr>
          <p:cNvPr id="3074" name="Picture 2" descr="C:\Users\женя\Desktop\фото през\SAM_06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260649"/>
            <a:ext cx="5833367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женя\Desktop\фото през\SAM_03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71038"/>
            <a:ext cx="4115949" cy="3086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женя\Desktop\фото през\SAM_03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79978" y="3284984"/>
            <a:ext cx="4764021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На прогулке не скучали,</a:t>
            </a:r>
          </a:p>
          <a:p>
            <a:pPr algn="ctr"/>
            <a:r>
              <a:rPr lang="ru-RU" sz="1600" dirty="0" smtClean="0"/>
              <a:t>Много нового узнали.</a:t>
            </a:r>
          </a:p>
          <a:p>
            <a:pPr algn="ctr"/>
            <a:r>
              <a:rPr lang="ru-RU" sz="1600" dirty="0" smtClean="0"/>
              <a:t>Мы над книжкой не сидели, </a:t>
            </a:r>
          </a:p>
          <a:p>
            <a:pPr algn="ctr"/>
            <a:r>
              <a:rPr lang="ru-RU" sz="1600" dirty="0" smtClean="0"/>
              <a:t>Мы все сами рассмотрели.</a:t>
            </a:r>
          </a:p>
        </p:txBody>
      </p:sp>
      <p:pic>
        <p:nvPicPr>
          <p:cNvPr id="4098" name="Picture 2" descr="C:\Users\женя\Desktop\фото през\SAM_03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3" y="2420889"/>
            <a:ext cx="6084168" cy="4437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женя\Desktop\фото през\SAM_03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3068960"/>
            <a:ext cx="3491879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женя\Desktop\фото през\SAM_03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0"/>
            <a:ext cx="4475989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Вот настал еще один </a:t>
            </a:r>
          </a:p>
          <a:p>
            <a:pPr algn="ctr"/>
            <a:r>
              <a:rPr lang="ru-RU" sz="1600" dirty="0" smtClean="0"/>
              <a:t>Грустный день осенний.</a:t>
            </a:r>
          </a:p>
          <a:p>
            <a:pPr algn="ctr"/>
            <a:r>
              <a:rPr lang="ru-RU" sz="1600" dirty="0" smtClean="0"/>
              <a:t>Нас пришла пора учить, </a:t>
            </a:r>
          </a:p>
          <a:p>
            <a:pPr algn="ctr"/>
            <a:r>
              <a:rPr lang="ru-RU" sz="1600" dirty="0" smtClean="0"/>
              <a:t>Но мы ведь не хотели…</a:t>
            </a:r>
          </a:p>
          <a:p>
            <a:pPr algn="ctr"/>
            <a:r>
              <a:rPr lang="ru-RU" sz="1600" dirty="0" smtClean="0"/>
              <a:t>Мы хотим играть, плясать, </a:t>
            </a:r>
          </a:p>
          <a:p>
            <a:pPr algn="ctr"/>
            <a:r>
              <a:rPr lang="ru-RU" sz="1600" dirty="0" smtClean="0"/>
              <a:t>В общем, веселиться.</a:t>
            </a:r>
          </a:p>
          <a:p>
            <a:pPr algn="ctr"/>
            <a:r>
              <a:rPr lang="ru-RU" sz="1600" dirty="0" smtClean="0"/>
              <a:t>Но воспитатель говорит, </a:t>
            </a:r>
          </a:p>
          <a:p>
            <a:pPr algn="ctr"/>
            <a:r>
              <a:rPr lang="ru-RU" sz="1600" dirty="0" smtClean="0"/>
              <a:t>Что надо и учиться.</a:t>
            </a:r>
          </a:p>
        </p:txBody>
      </p:sp>
      <p:pic>
        <p:nvPicPr>
          <p:cNvPr id="5122" name="Picture 2" descr="C:\Users\женя\Desktop\фото през\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73170" y="2996952"/>
            <a:ext cx="5270830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женя\Desktop\фото през\SAM_05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121696"/>
            <a:ext cx="343168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женя\Desktop\фото през\SAM_06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0"/>
            <a:ext cx="4283968" cy="3514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http://ts2.mm.bing.net/th?id=H.4576292823566237&amp;pid=1.7&amp;w=183&amp;h=154&amp;c=7&amp;rs=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0"/>
            <a:ext cx="2123729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Нас на коврик посадила, </a:t>
            </a:r>
          </a:p>
          <a:p>
            <a:pPr algn="ctr"/>
            <a:r>
              <a:rPr lang="ru-RU" sz="1600" dirty="0" smtClean="0"/>
              <a:t>Так чтоб нам удобно.</a:t>
            </a:r>
          </a:p>
          <a:p>
            <a:pPr algn="ctr"/>
            <a:r>
              <a:rPr lang="ru-RU" sz="1600" dirty="0" smtClean="0"/>
              <a:t>Даже сказку рассказала, </a:t>
            </a:r>
          </a:p>
          <a:p>
            <a:pPr algn="ctr"/>
            <a:r>
              <a:rPr lang="ru-RU" sz="1600" dirty="0" smtClean="0"/>
              <a:t>Это нам угодно!</a:t>
            </a:r>
          </a:p>
          <a:p>
            <a:pPr algn="ctr"/>
            <a:r>
              <a:rPr lang="ru-RU" sz="1600" dirty="0" smtClean="0"/>
              <a:t>А когда сидеть устали, </a:t>
            </a:r>
          </a:p>
          <a:p>
            <a:pPr algn="ctr"/>
            <a:r>
              <a:rPr lang="ru-RU" sz="1600" dirty="0" smtClean="0"/>
              <a:t>Новый стих нам рассказала.</a:t>
            </a:r>
          </a:p>
          <a:p>
            <a:pPr algn="ctr"/>
            <a:r>
              <a:rPr lang="ru-RU" sz="1600" dirty="0" smtClean="0"/>
              <a:t>Мы без слез и без печали</a:t>
            </a:r>
          </a:p>
          <a:p>
            <a:pPr algn="ctr"/>
            <a:r>
              <a:rPr lang="ru-RU" sz="1600" dirty="0" smtClean="0"/>
              <a:t>Сами все запоминали.</a:t>
            </a:r>
          </a:p>
        </p:txBody>
      </p:sp>
      <p:pic>
        <p:nvPicPr>
          <p:cNvPr id="1026" name="Picture 2" descr="C:\Users\женя\Desktop\фото през\SAM_06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5004" y="260649"/>
            <a:ext cx="411782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женя\Desktop\фото през\SAM_06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3354646"/>
            <a:ext cx="6228184" cy="3503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" y="260648"/>
            <a:ext cx="2771800" cy="6347247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 руки карточки дала – </a:t>
            </a:r>
          </a:p>
          <a:p>
            <a:pPr algn="ctr"/>
            <a:r>
              <a:rPr lang="ru-RU" sz="1600" dirty="0" smtClean="0"/>
              <a:t>Это новая игра.</a:t>
            </a:r>
          </a:p>
          <a:p>
            <a:pPr algn="ctr"/>
            <a:r>
              <a:rPr lang="ru-RU" sz="1600" dirty="0" smtClean="0"/>
              <a:t>Мы в игру-то с ней играли, </a:t>
            </a:r>
          </a:p>
          <a:p>
            <a:pPr algn="ctr"/>
            <a:r>
              <a:rPr lang="ru-RU" sz="1600" dirty="0" smtClean="0"/>
              <a:t>Но немножечко устали…</a:t>
            </a:r>
          </a:p>
        </p:txBody>
      </p:sp>
      <p:pic>
        <p:nvPicPr>
          <p:cNvPr id="2050" name="Picture 2" descr="C:\Users\женя\Desktop\фото през\SAM_0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332657"/>
            <a:ext cx="6300192" cy="377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женя\Desktop\фото през\SAM_05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17032"/>
            <a:ext cx="5583943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154359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2736305" cy="6347247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Говорит нам воспитатель: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Рисовать хотите</a:t>
            </a:r>
            <a:r>
              <a:rPr lang="en-US" sz="1600" dirty="0" smtClean="0"/>
              <a:t>?</a:t>
            </a:r>
            <a:endParaRPr lang="ru-RU" sz="1600" dirty="0" smtClean="0"/>
          </a:p>
          <a:p>
            <a:pPr algn="ctr">
              <a:buFontTx/>
              <a:buChar char="-"/>
            </a:pPr>
            <a:r>
              <a:rPr lang="ru-RU" sz="1600" dirty="0" smtClean="0"/>
              <a:t>Ну конечно же хотим!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Что тогда стоите</a:t>
            </a:r>
            <a:r>
              <a:rPr lang="en-US" sz="1600" dirty="0" smtClean="0"/>
              <a:t>?</a:t>
            </a:r>
            <a:endParaRPr lang="ru-RU" sz="1600" dirty="0" smtClean="0"/>
          </a:p>
          <a:p>
            <a:pPr algn="ctr"/>
            <a:r>
              <a:rPr lang="ru-RU" sz="1600" dirty="0" smtClean="0"/>
              <a:t>За столы нас усадила, </a:t>
            </a:r>
          </a:p>
          <a:p>
            <a:pPr algn="ctr"/>
            <a:r>
              <a:rPr lang="ru-RU" sz="1600" dirty="0" smtClean="0"/>
              <a:t>Нам тетради раздала.</a:t>
            </a:r>
          </a:p>
          <a:p>
            <a:pPr algn="ctr"/>
            <a:r>
              <a:rPr lang="ru-RU" sz="1600" dirty="0" smtClean="0"/>
              <a:t>Все, конечно, объяснила.</a:t>
            </a:r>
          </a:p>
          <a:p>
            <a:pPr algn="ctr"/>
            <a:r>
              <a:rPr lang="ru-RU" sz="1600" dirty="0" smtClean="0"/>
              <a:t>Всем, конечно, помогла.</a:t>
            </a:r>
          </a:p>
        </p:txBody>
      </p:sp>
      <p:pic>
        <p:nvPicPr>
          <p:cNvPr id="3074" name="Picture 2" descr="C:\Users\женя\Desktop\фото през\SAM_0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05299"/>
            <a:ext cx="6804248" cy="3952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женя\Desktop\фото през\SAM_0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0"/>
            <a:ext cx="5652120" cy="3179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женя\Desktop\фото през\SAM_06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789040"/>
            <a:ext cx="3923928" cy="2787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527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«Жизнь в саду легка, дружна и весела, когда идешь по ней с «Тропинками» всегда 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46</cp:revision>
  <dcterms:created xsi:type="dcterms:W3CDTF">2013-01-09T08:34:45Z</dcterms:created>
  <dcterms:modified xsi:type="dcterms:W3CDTF">2013-04-14T08:33:34Z</dcterms:modified>
</cp:coreProperties>
</file>