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0D729C-34CE-47FA-8C0A-5BAB140DA016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214519-4DE4-481A-8EFA-9E3617CB2B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224736" cy="2376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653136"/>
            <a:ext cx="5688632" cy="1944216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Мы пришли сюда учиться,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sz="2800" smtClean="0">
                <a:solidFill>
                  <a:schemeClr val="accent1">
                    <a:lumMod val="75000"/>
                  </a:schemeClr>
                </a:solidFill>
              </a:rPr>
              <a:t>лениться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2800" smtClean="0">
                <a:solidFill>
                  <a:schemeClr val="accent1">
                    <a:lumMod val="75000"/>
                  </a:schemeClr>
                </a:solidFill>
              </a:rPr>
              <a:t>трудиться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Будем-будем успевать,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Все, что надо изучать.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9439"/>
            <a:ext cx="5040560" cy="42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764704"/>
            <a:ext cx="7478216" cy="518457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dirty="0">
                <a:solidFill>
                  <a:schemeClr val="accent1"/>
                </a:solidFill>
              </a:rPr>
              <a:t>Земля.</a:t>
            </a:r>
            <a:br>
              <a:rPr lang="ru-RU" sz="4000" dirty="0">
                <a:solidFill>
                  <a:schemeClr val="accent1"/>
                </a:solidFill>
              </a:rPr>
            </a:br>
            <a:r>
              <a:rPr lang="ru-RU" sz="4000" dirty="0">
                <a:solidFill>
                  <a:schemeClr val="accent1"/>
                </a:solidFill>
              </a:rPr>
              <a:t>Круглая, </a:t>
            </a:r>
            <a:r>
              <a:rPr lang="ru-RU" sz="4000" dirty="0" smtClean="0">
                <a:solidFill>
                  <a:schemeClr val="accent1"/>
                </a:solidFill>
              </a:rPr>
              <a:t>голубая</a:t>
            </a:r>
            <a:r>
              <a:rPr lang="ru-RU" sz="4000" dirty="0">
                <a:solidFill>
                  <a:schemeClr val="accent1"/>
                </a:solidFill>
              </a:rPr>
              <a:t>.</a:t>
            </a:r>
            <a:br>
              <a:rPr lang="ru-RU" sz="4000" dirty="0">
                <a:solidFill>
                  <a:schemeClr val="accent1"/>
                </a:solidFill>
              </a:rPr>
            </a:br>
            <a:r>
              <a:rPr lang="ru-RU" sz="4000" dirty="0">
                <a:solidFill>
                  <a:schemeClr val="accent1"/>
                </a:solidFill>
              </a:rPr>
              <a:t>Вращается, </a:t>
            </a:r>
            <a:r>
              <a:rPr lang="ru-RU" sz="4000" dirty="0" smtClean="0">
                <a:solidFill>
                  <a:schemeClr val="accent1"/>
                </a:solidFill>
              </a:rPr>
              <a:t>выращивает, живет.</a:t>
            </a:r>
            <a:r>
              <a:rPr lang="ru-RU" sz="4000" dirty="0">
                <a:solidFill>
                  <a:schemeClr val="accent1"/>
                </a:solidFill>
              </a:rPr>
              <a:t/>
            </a:r>
            <a:br>
              <a:rPr lang="ru-RU" sz="4000" dirty="0">
                <a:solidFill>
                  <a:schemeClr val="accent1"/>
                </a:solidFill>
              </a:rPr>
            </a:br>
            <a:r>
              <a:rPr lang="ru-RU" sz="4000" dirty="0">
                <a:solidFill>
                  <a:schemeClr val="accent1"/>
                </a:solidFill>
              </a:rPr>
              <a:t>Солнце, ветер и вода дают жизнь.</a:t>
            </a:r>
            <a:br>
              <a:rPr lang="ru-RU" sz="4000" dirty="0">
                <a:solidFill>
                  <a:schemeClr val="accent1"/>
                </a:solidFill>
              </a:rPr>
            </a:br>
            <a:r>
              <a:rPr lang="ru-RU" sz="4000" dirty="0">
                <a:solidFill>
                  <a:schemeClr val="accent1"/>
                </a:solidFill>
              </a:rPr>
              <a:t>Планета.</a:t>
            </a:r>
            <a:br>
              <a:rPr lang="ru-RU" sz="4000" dirty="0">
                <a:solidFill>
                  <a:schemeClr val="accent1"/>
                </a:solidFill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5229200"/>
            <a:ext cx="6400800" cy="9361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4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картинки космос\9bb5d48807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7" y="476671"/>
            <a:ext cx="3927859" cy="32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картинки космос\ROYAL_EXT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5"/>
            <a:ext cx="3757629" cy="33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картинки космос\citabtia_08a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64761"/>
            <a:ext cx="3960439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картинки космос\wide-wallpaper-1920x1200-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757629" cy="263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На ноге стоит одной, 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Крутит, вертит головой.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Нам показывает страны,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Реки, горы, океаны.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1\Desktop\картинки космос\Orion20,25,30Nah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140968"/>
            <a:ext cx="2857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548680"/>
            <a:ext cx="6400800" cy="55778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4300" dirty="0" smtClean="0">
                <a:solidFill>
                  <a:schemeClr val="accent1"/>
                </a:solidFill>
              </a:rPr>
              <a:t>Земля плоская, как блин, и лежит на трех китах.</a:t>
            </a:r>
          </a:p>
          <a:p>
            <a:pPr marL="45720" indent="0">
              <a:buNone/>
            </a:pPr>
            <a:endParaRPr lang="ru-RU" sz="4300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ru-RU" sz="4300" dirty="0" smtClean="0">
                <a:solidFill>
                  <a:schemeClr val="accent1"/>
                </a:solidFill>
              </a:rPr>
              <a:t>Земля имеет форму шара.</a:t>
            </a:r>
          </a:p>
          <a:p>
            <a:pPr marL="45720" indent="0">
              <a:buNone/>
            </a:pPr>
            <a:endParaRPr lang="ru-RU" sz="4300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ru-RU" sz="4300" dirty="0" smtClean="0">
                <a:solidFill>
                  <a:schemeClr val="accent1"/>
                </a:solidFill>
              </a:rPr>
              <a:t>На луне живут люди.</a:t>
            </a:r>
          </a:p>
          <a:p>
            <a:pPr marL="45720" indent="0">
              <a:buNone/>
            </a:pPr>
            <a:endParaRPr lang="ru-RU" sz="4300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ru-RU" sz="4300" dirty="0" smtClean="0">
                <a:solidFill>
                  <a:schemeClr val="accent1"/>
                </a:solidFill>
              </a:rPr>
              <a:t>Земля вращается вокруг Луны.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7" y="5085184"/>
            <a:ext cx="791026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chemeClr val="accent1"/>
                </a:solidFill>
              </a:rPr>
              <a:t>Земля плоская, как </a:t>
            </a:r>
            <a:r>
              <a:rPr lang="ru-RU" sz="4400" dirty="0" smtClean="0">
                <a:solidFill>
                  <a:schemeClr val="accent1"/>
                </a:solidFill>
              </a:rPr>
              <a:t>блин, и лежит </a:t>
            </a:r>
            <a:r>
              <a:rPr lang="ru-RU" sz="4400" dirty="0">
                <a:solidFill>
                  <a:schemeClr val="accent1"/>
                </a:solidFill>
              </a:rPr>
              <a:t>на трех </a:t>
            </a:r>
            <a:r>
              <a:rPr lang="ru-RU" sz="4400" dirty="0" smtClean="0">
                <a:solidFill>
                  <a:schemeClr val="accent1"/>
                </a:solidFill>
              </a:rPr>
              <a:t>слонах.</a:t>
            </a:r>
            <a:r>
              <a:rPr lang="ru-RU" sz="4400" dirty="0">
                <a:solidFill>
                  <a:schemeClr val="accent1"/>
                </a:solidFill>
              </a:rPr>
              <a:t/>
            </a:r>
            <a:br>
              <a:rPr lang="ru-RU" sz="4400" dirty="0">
                <a:solidFill>
                  <a:schemeClr val="accent1"/>
                </a:solidFill>
              </a:rPr>
            </a:br>
            <a:endParaRPr lang="ru-RU" sz="4400" dirty="0"/>
          </a:p>
        </p:txBody>
      </p:sp>
      <p:pic>
        <p:nvPicPr>
          <p:cNvPr id="4098" name="Picture 2" descr="C:\Users\1\Desktop\картинки космос\0_4fda8_7c14999_XL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424935" cy="108012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1"/>
                </a:solidFill>
              </a:rPr>
              <a:t>Земля имеет форму шара.</a:t>
            </a:r>
            <a:br>
              <a:rPr lang="ru-RU" sz="4800" dirty="0">
                <a:solidFill>
                  <a:schemeClr val="accent1"/>
                </a:solidFill>
              </a:rPr>
            </a:br>
            <a:endParaRPr lang="ru-RU" dirty="0"/>
          </a:p>
        </p:txBody>
      </p:sp>
      <p:pic>
        <p:nvPicPr>
          <p:cNvPr id="5122" name="Picture 2" descr="C:\Users\1\Desktop\картинки космос\1248976735_000187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58822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72168"/>
            <a:ext cx="7992887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1"/>
                </a:solidFill>
              </a:rPr>
              <a:t>На </a:t>
            </a:r>
            <a:r>
              <a:rPr lang="ru-RU" sz="4800" dirty="0" smtClean="0">
                <a:solidFill>
                  <a:schemeClr val="accent1"/>
                </a:solidFill>
              </a:rPr>
              <a:t>Луне </a:t>
            </a:r>
            <a:r>
              <a:rPr lang="ru-RU" sz="4800" dirty="0">
                <a:solidFill>
                  <a:schemeClr val="accent1"/>
                </a:solidFill>
              </a:rPr>
              <a:t>живут люди.</a:t>
            </a:r>
            <a:br>
              <a:rPr lang="ru-RU" sz="4800" dirty="0">
                <a:solidFill>
                  <a:schemeClr val="accent1"/>
                </a:solidFill>
              </a:rPr>
            </a:br>
            <a:endParaRPr lang="ru-RU" dirty="0"/>
          </a:p>
        </p:txBody>
      </p:sp>
      <p:pic>
        <p:nvPicPr>
          <p:cNvPr id="6146" name="Picture 2" descr="C:\Users\1\Desktop\картинки космос\as15-88-119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53136"/>
            <a:ext cx="8712967" cy="1944216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1"/>
                </a:solidFill>
              </a:rPr>
              <a:t>Земля вращается вокруг Луны.</a:t>
            </a:r>
            <a:br>
              <a:rPr lang="ru-RU" sz="4800" dirty="0">
                <a:solidFill>
                  <a:schemeClr val="accent1"/>
                </a:solidFill>
              </a:rPr>
            </a:br>
            <a:endParaRPr lang="ru-RU" dirty="0"/>
          </a:p>
        </p:txBody>
      </p:sp>
      <p:pic>
        <p:nvPicPr>
          <p:cNvPr id="7170" name="Picture 2" descr="C:\Users\1\Desktop\картинки космос\750663608b722aacd4acbae9e8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44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412776"/>
            <a:ext cx="6512511" cy="410239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800" dirty="0">
                <a:solidFill>
                  <a:schemeClr val="accent1"/>
                </a:solidFill>
              </a:rPr>
              <a:t>Найдите на глобусе:</a:t>
            </a:r>
            <a:br>
              <a:rPr lang="ru-RU" sz="4800" dirty="0">
                <a:solidFill>
                  <a:schemeClr val="accent1"/>
                </a:solidFill>
              </a:rPr>
            </a:br>
            <a:r>
              <a:rPr lang="ru-RU" sz="4800" dirty="0" smtClean="0">
                <a:solidFill>
                  <a:schemeClr val="accent1"/>
                </a:solidFill>
              </a:rPr>
              <a:t>    1</a:t>
            </a:r>
            <a:r>
              <a:rPr lang="ru-RU" sz="4800" dirty="0">
                <a:solidFill>
                  <a:schemeClr val="accent1"/>
                </a:solidFill>
              </a:rPr>
              <a:t>. Материки.</a:t>
            </a:r>
            <a:br>
              <a:rPr lang="ru-RU" sz="4800" dirty="0">
                <a:solidFill>
                  <a:schemeClr val="accent1"/>
                </a:solidFill>
              </a:rPr>
            </a:br>
            <a:r>
              <a:rPr lang="ru-RU" sz="4800" dirty="0" smtClean="0">
                <a:solidFill>
                  <a:schemeClr val="accent1"/>
                </a:solidFill>
              </a:rPr>
              <a:t> 2</a:t>
            </a:r>
            <a:r>
              <a:rPr lang="ru-RU" sz="4800" dirty="0">
                <a:solidFill>
                  <a:schemeClr val="accent1"/>
                </a:solidFill>
              </a:rPr>
              <a:t>. Океаны.</a:t>
            </a:r>
            <a:br>
              <a:rPr lang="ru-RU" sz="4800" dirty="0">
                <a:solidFill>
                  <a:schemeClr val="accent1"/>
                </a:solidFill>
              </a:rPr>
            </a:br>
            <a:r>
              <a:rPr lang="ru-RU" sz="4800" dirty="0" smtClean="0">
                <a:solidFill>
                  <a:schemeClr val="accent1"/>
                </a:solidFill>
              </a:rPr>
              <a:t>  3</a:t>
            </a:r>
            <a:r>
              <a:rPr lang="ru-RU" sz="4800" dirty="0">
                <a:solidFill>
                  <a:schemeClr val="accent1"/>
                </a:solidFill>
              </a:rPr>
              <a:t>. Экватор.</a:t>
            </a:r>
            <a:br>
              <a:rPr lang="ru-RU" sz="4800" dirty="0">
                <a:solidFill>
                  <a:schemeClr val="accent1"/>
                </a:solidFill>
              </a:rPr>
            </a:br>
            <a:r>
              <a:rPr lang="ru-RU" sz="4800" dirty="0" smtClean="0">
                <a:solidFill>
                  <a:schemeClr val="accent1"/>
                </a:solidFill>
              </a:rPr>
              <a:t>  4</a:t>
            </a:r>
            <a:r>
              <a:rPr lang="ru-RU" sz="4800" dirty="0">
                <a:solidFill>
                  <a:schemeClr val="accent1"/>
                </a:solidFill>
              </a:rPr>
              <a:t>. Полюсы.</a:t>
            </a:r>
            <a:br>
              <a:rPr lang="ru-RU" sz="4800" dirty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5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85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Мы пришли сюда учиться,  Не лениться, а трудиться. Будем-будем успевать,  Все, что надо изучать.</vt:lpstr>
      <vt:lpstr>Презентация PowerPoint</vt:lpstr>
      <vt:lpstr>Презентация PowerPoint</vt:lpstr>
      <vt:lpstr>Презентация PowerPoint</vt:lpstr>
      <vt:lpstr>Земля плоская, как блин, и лежит на трех слонах. </vt:lpstr>
      <vt:lpstr>Земля имеет форму шара. </vt:lpstr>
      <vt:lpstr>На Луне живут люди. </vt:lpstr>
      <vt:lpstr>Земля вращается вокруг Луны. </vt:lpstr>
      <vt:lpstr>Найдите на глобусе:     1. Материки.  2. Океаны.   3. Экватор.   4. Полюсы. </vt:lpstr>
      <vt:lpstr>Земля. Круглая, голубая. Вращается, выращивает, живет. Солнце, ветер и вода дают жизнь. Планета.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пришли сюда учиться,  Не ленится, а трудится. Будем-будем успевать,  Все, что надо изучать.</dc:title>
  <dc:creator>1</dc:creator>
  <cp:lastModifiedBy>1</cp:lastModifiedBy>
  <cp:revision>10</cp:revision>
  <dcterms:created xsi:type="dcterms:W3CDTF">2011-12-04T08:26:41Z</dcterms:created>
  <dcterms:modified xsi:type="dcterms:W3CDTF">2012-01-29T13:41:10Z</dcterms:modified>
</cp:coreProperties>
</file>