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31" autoAdjust="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Окружающий мир 1 класс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Comic Sans MS" pitchFamily="66" charset="0"/>
              </a:rPr>
              <a:t>Зачем нужно чистить зубы и мыть руки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Сергей\Рабочий стол\1259152087_dental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657600"/>
            <a:ext cx="3124200" cy="3005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4963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Гладко, душисто, моет чисто,</a:t>
            </a:r>
          </a:p>
          <a:p>
            <a:r>
              <a:rPr lang="ru-RU" sz="2800" dirty="0" smtClean="0"/>
              <a:t>Нужно, чтоб у каждого было…</a:t>
            </a:r>
            <a:endParaRPr lang="ru-RU" sz="2800" dirty="0"/>
          </a:p>
        </p:txBody>
      </p:sp>
      <p:pic>
        <p:nvPicPr>
          <p:cNvPr id="3" name="Рисунок 2" descr="f6317ffc6528c840ebb0b207de33dd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85800"/>
            <a:ext cx="2489200" cy="2133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3000" y="3581400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Говорит дорожка, два вышитых конца.</a:t>
            </a:r>
          </a:p>
          <a:p>
            <a:pPr algn="ctr"/>
            <a:r>
              <a:rPr lang="ru-RU" sz="2400" dirty="0" smtClean="0"/>
              <a:t>Помойся хоть немножко,</a:t>
            </a:r>
          </a:p>
          <a:p>
            <a:pPr algn="ctr"/>
            <a:r>
              <a:rPr lang="ru-RU" sz="2400" dirty="0" smtClean="0"/>
              <a:t>Чернила смой с лица.</a:t>
            </a:r>
          </a:p>
          <a:p>
            <a:pPr algn="ctr"/>
            <a:r>
              <a:rPr lang="ru-RU" sz="2400" dirty="0" smtClean="0"/>
              <a:t>Иначе ты в полдня</a:t>
            </a:r>
          </a:p>
          <a:p>
            <a:pPr algn="ctr"/>
            <a:r>
              <a:rPr lang="ru-RU" sz="2400" dirty="0" smtClean="0"/>
              <a:t>Испачкаешь меня.</a:t>
            </a:r>
            <a:endParaRPr lang="ru-RU" sz="2400" dirty="0"/>
          </a:p>
        </p:txBody>
      </p:sp>
      <p:pic>
        <p:nvPicPr>
          <p:cNvPr id="5" name="Рисунок 4" descr="25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00400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 правильно мыть руки?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ру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1219200"/>
            <a:ext cx="7559040" cy="5327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Когда надо мыть руки?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7ad405e4e0f6fdd91041ceccc9b2bdc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1219200"/>
            <a:ext cx="2914650" cy="2185988"/>
          </a:xfrm>
          <a:prstGeom prst="rect">
            <a:avLst/>
          </a:prstGeom>
        </p:spPr>
      </p:pic>
      <p:pic>
        <p:nvPicPr>
          <p:cNvPr id="4" name="Рисунок 3" descr="088107cff54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57600" y="2133600"/>
            <a:ext cx="1824038" cy="2722445"/>
          </a:xfrm>
          <a:prstGeom prst="rect">
            <a:avLst/>
          </a:prstGeom>
        </p:spPr>
      </p:pic>
      <p:pic>
        <p:nvPicPr>
          <p:cNvPr id="5" name="Рисунок 4" descr="зимняя-прогулк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19800" y="1371600"/>
            <a:ext cx="2522482" cy="2133600"/>
          </a:xfrm>
          <a:prstGeom prst="rect">
            <a:avLst/>
          </a:prstGeom>
        </p:spPr>
      </p:pic>
      <p:pic>
        <p:nvPicPr>
          <p:cNvPr id="6" name="Рисунок 5" descr="toilet-llqq-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657600"/>
            <a:ext cx="2806700" cy="2806700"/>
          </a:xfrm>
          <a:prstGeom prst="rect">
            <a:avLst/>
          </a:prstGeom>
        </p:spPr>
      </p:pic>
      <p:pic>
        <p:nvPicPr>
          <p:cNvPr id="7" name="Рисунок 6" descr="bike-repair-eas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733800"/>
            <a:ext cx="251460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Работа в рабочей тетради: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752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Задание № 1 стр. 38 и № 2 стр. 39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pleshakov-okrujayuschiy-mir-1-klass-rabochaya-tetrad-v-2h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19400"/>
            <a:ext cx="3695700" cy="3695700"/>
          </a:xfrm>
          <a:prstGeom prst="rect">
            <a:avLst/>
          </a:prstGeom>
        </p:spPr>
      </p:pic>
      <p:pic>
        <p:nvPicPr>
          <p:cNvPr id="5" name="Рисунок 4" descr="7924098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3004515" cy="2692045"/>
          </a:xfrm>
          <a:prstGeom prst="rect">
            <a:avLst/>
          </a:prstGeom>
        </p:spPr>
      </p:pic>
      <p:pic>
        <p:nvPicPr>
          <p:cNvPr id="6" name="Рисунок 5" descr="okr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828800"/>
            <a:ext cx="1257300" cy="153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ергей\Рабочий стол\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0"/>
            <a:ext cx="6248400" cy="41083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0" y="2286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От: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Мойдодыра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57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Кому: Ребятам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5467965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43200"/>
            <a:ext cx="3200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5279320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476750" cy="3362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002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352800"/>
            <a:ext cx="4076943" cy="3057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953000" y="762000"/>
            <a:ext cx="3512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Приятно смотреть на </a:t>
            </a:r>
          </a:p>
          <a:p>
            <a:pPr algn="ctr"/>
            <a:r>
              <a:rPr lang="ru-RU" sz="2800" dirty="0" smtClean="0"/>
              <a:t>такое лицо?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3886200"/>
            <a:ext cx="195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3694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 брать в руки этот </a:t>
            </a:r>
          </a:p>
          <a:p>
            <a:pPr algn="ctr"/>
            <a:r>
              <a:rPr lang="ru-RU" sz="3200" dirty="0" smtClean="0"/>
              <a:t>листок?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Какие предметы нужны для чистки зубов, а какие для мытья рук?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чистки зубов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676400"/>
            <a:ext cx="2681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мытья рук</a:t>
            </a:r>
            <a:endParaRPr lang="ru-RU" sz="2800" dirty="0"/>
          </a:p>
        </p:txBody>
      </p:sp>
      <p:pic>
        <p:nvPicPr>
          <p:cNvPr id="5" name="Рисунок 4" descr="1641153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2362200"/>
            <a:ext cx="1600200" cy="2133600"/>
          </a:xfrm>
          <a:prstGeom prst="rect">
            <a:avLst/>
          </a:prstGeom>
        </p:spPr>
      </p:pic>
      <p:pic>
        <p:nvPicPr>
          <p:cNvPr id="6" name="Рисунок 5" descr="zubnaya-pasta-colgate-looney-tunes-bugs-bunny-75ml--454-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8800" y="2286000"/>
            <a:ext cx="2209800" cy="2209800"/>
          </a:xfrm>
          <a:prstGeom prst="rect">
            <a:avLst/>
          </a:prstGeom>
        </p:spPr>
      </p:pic>
      <p:pic>
        <p:nvPicPr>
          <p:cNvPr id="7" name="Рисунок 6" descr="51156671-stakan-01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91000"/>
            <a:ext cx="2362200" cy="2379073"/>
          </a:xfrm>
          <a:prstGeom prst="rect">
            <a:avLst/>
          </a:prstGeom>
        </p:spPr>
      </p:pic>
      <p:pic>
        <p:nvPicPr>
          <p:cNvPr id="8" name="Рисунок 7" descr="f6317ffc6528c840ebb0b207de33dd3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09800"/>
            <a:ext cx="2489200" cy="2133600"/>
          </a:xfrm>
          <a:prstGeom prst="rect">
            <a:avLst/>
          </a:prstGeom>
        </p:spPr>
      </p:pic>
      <p:pic>
        <p:nvPicPr>
          <p:cNvPr id="9" name="Рисунок 8" descr="257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0" y="3714750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Что полезно для зубов, а что нет?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полезно</a:t>
            </a:r>
            <a:endParaRPr lang="ru-RU" sz="3600" b="1" dirty="0"/>
          </a:p>
        </p:txBody>
      </p:sp>
      <p:pic>
        <p:nvPicPr>
          <p:cNvPr id="5" name="Рисунок 4" descr="2,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2743200" cy="1879270"/>
          </a:xfrm>
          <a:prstGeom prst="rect">
            <a:avLst/>
          </a:prstGeom>
        </p:spPr>
      </p:pic>
      <p:pic>
        <p:nvPicPr>
          <p:cNvPr id="6" name="Рисунок 5" descr="2,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133600"/>
            <a:ext cx="2133599" cy="2133599"/>
          </a:xfrm>
          <a:prstGeom prst="rect">
            <a:avLst/>
          </a:prstGeom>
        </p:spPr>
      </p:pic>
      <p:pic>
        <p:nvPicPr>
          <p:cNvPr id="7" name="Рисунок 6" descr="2,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19200" y="4114800"/>
            <a:ext cx="2946400" cy="2209800"/>
          </a:xfrm>
          <a:prstGeom prst="rect">
            <a:avLst/>
          </a:prstGeom>
        </p:spPr>
      </p:pic>
      <p:pic>
        <p:nvPicPr>
          <p:cNvPr id="8" name="Рисунок 7" descr="2,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059174"/>
            <a:ext cx="3276600" cy="244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вредно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2,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2828925" cy="2828925"/>
          </a:xfrm>
          <a:prstGeom prst="rect">
            <a:avLst/>
          </a:prstGeom>
        </p:spPr>
      </p:pic>
      <p:pic>
        <p:nvPicPr>
          <p:cNvPr id="4" name="Рисунок 3" descr="2,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3600" y="1447800"/>
            <a:ext cx="2819400" cy="2114550"/>
          </a:xfrm>
          <a:prstGeom prst="rect">
            <a:avLst/>
          </a:prstGeom>
        </p:spPr>
      </p:pic>
      <p:pic>
        <p:nvPicPr>
          <p:cNvPr id="5" name="Рисунок 4" descr="2,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67000" y="2057400"/>
            <a:ext cx="3276600" cy="2457450"/>
          </a:xfrm>
          <a:prstGeom prst="rect">
            <a:avLst/>
          </a:prstGeom>
        </p:spPr>
      </p:pic>
      <p:pic>
        <p:nvPicPr>
          <p:cNvPr id="6" name="Рисунок 5" descr="2,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8600" y="4191000"/>
            <a:ext cx="3276600" cy="2457450"/>
          </a:xfrm>
          <a:prstGeom prst="rect">
            <a:avLst/>
          </a:prstGeom>
        </p:spPr>
      </p:pic>
      <p:pic>
        <p:nvPicPr>
          <p:cNvPr id="7" name="Рисунок 6" descr="2,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191000"/>
            <a:ext cx="3392862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3827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Хвостик из кости,</a:t>
            </a:r>
          </a:p>
          <a:p>
            <a:pPr algn="ctr"/>
            <a:r>
              <a:rPr lang="ru-RU" sz="2800" dirty="0" smtClean="0"/>
              <a:t>А на спинке – щетинки.</a:t>
            </a:r>
            <a:endParaRPr lang="ru-RU" sz="2800" dirty="0"/>
          </a:p>
        </p:txBody>
      </p:sp>
      <p:pic>
        <p:nvPicPr>
          <p:cNvPr id="3" name="Рисунок 2" descr="1641153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91200" y="609600"/>
            <a:ext cx="16002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3657600"/>
            <a:ext cx="39083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Я не сахар, не мука,</a:t>
            </a:r>
          </a:p>
          <a:p>
            <a:pPr algn="ctr"/>
            <a:r>
              <a:rPr lang="ru-RU" sz="2800" dirty="0" smtClean="0"/>
              <a:t>Но похож на них слегка.</a:t>
            </a:r>
          </a:p>
          <a:p>
            <a:pPr algn="ctr"/>
            <a:r>
              <a:rPr lang="ru-RU" sz="2800" dirty="0" smtClean="0"/>
              <a:t>По утрам всегда я</a:t>
            </a:r>
          </a:p>
          <a:p>
            <a:pPr algn="ctr"/>
            <a:r>
              <a:rPr lang="ru-RU" sz="2800" dirty="0" smtClean="0"/>
              <a:t>На зубы попадаю.</a:t>
            </a:r>
            <a:endParaRPr lang="ru-RU" sz="2800" dirty="0"/>
          </a:p>
        </p:txBody>
      </p:sp>
      <p:pic>
        <p:nvPicPr>
          <p:cNvPr id="5" name="Рисунок 4" descr="otbeli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7660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6799"/>
            <a:ext cx="9144000" cy="646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аблиц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33592"/>
            <a:ext cx="7391399" cy="544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159</Words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Окружающий мир 1 класс</vt:lpstr>
      <vt:lpstr>Слайд 2</vt:lpstr>
      <vt:lpstr>Слайд 3</vt:lpstr>
      <vt:lpstr>Какие предметы нужны для чистки зубов, а какие для мытья рук?</vt:lpstr>
      <vt:lpstr>Что полезно для зубов, а что нет?</vt:lpstr>
      <vt:lpstr>Что вредно</vt:lpstr>
      <vt:lpstr>Слайд 7</vt:lpstr>
      <vt:lpstr>Слайд 8</vt:lpstr>
      <vt:lpstr>Слайд 9</vt:lpstr>
      <vt:lpstr>Слайд 10</vt:lpstr>
      <vt:lpstr>Как правильно мыть руки?</vt:lpstr>
      <vt:lpstr>Когда надо мыть руки?</vt:lpstr>
      <vt:lpstr>Работа в рабочей тетради: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1 класс</dc:title>
  <cp:lastModifiedBy>Сергей</cp:lastModifiedBy>
  <cp:revision>19</cp:revision>
  <dcterms:modified xsi:type="dcterms:W3CDTF">2012-05-01T12:45:20Z</dcterms:modified>
</cp:coreProperties>
</file>