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e udalyat\Рабочий стол\детские работы\213135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E:\Ne udalyat\Рабочий стол\детские работы\0_aca54_1612531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0504">
            <a:off x="4147021" y="3023236"/>
            <a:ext cx="4835274" cy="34242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642918"/>
            <a:ext cx="48577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Символ года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14290"/>
            <a:ext cx="4536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Муниципальное бюджетное дошкольное образовательное учреждение</a:t>
            </a:r>
          </a:p>
          <a:p>
            <a:r>
              <a:rPr lang="ru-RU" sz="1100" dirty="0" smtClean="0"/>
              <a:t>                     «Детский сад  </a:t>
            </a:r>
            <a:r>
              <a:rPr lang="ru-RU" sz="1100" dirty="0" err="1" smtClean="0"/>
              <a:t>общеразвивающего</a:t>
            </a:r>
            <a:r>
              <a:rPr lang="ru-RU" sz="1100" dirty="0" smtClean="0"/>
              <a:t> вида № 42»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6215082"/>
            <a:ext cx="2143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Г. Усолье - Сибирское</a:t>
            </a:r>
          </a:p>
          <a:p>
            <a:r>
              <a:rPr lang="ru-RU" sz="1100" dirty="0" smtClean="0"/>
              <a:t>       Декабрь 2013 г.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1785926"/>
            <a:ext cx="427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Совместное творчество взрослых и детей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6429396"/>
            <a:ext cx="32351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Автор презентации: </a:t>
            </a:r>
            <a:r>
              <a:rPr lang="ru-RU" sz="1050" dirty="0" err="1" smtClean="0"/>
              <a:t>Степанченко</a:t>
            </a:r>
            <a:r>
              <a:rPr lang="ru-RU" sz="1050" dirty="0" smtClean="0"/>
              <a:t> Н. Ю. (воспитатель)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g-fotki.yandex.ru/get/5818/102699435.476/0_75f20_119e36e_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K:\фото лошади\SAM_42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14206">
            <a:off x="639360" y="734917"/>
            <a:ext cx="3476628" cy="2607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K:\фото лошади\SAM_42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429000"/>
            <a:ext cx="2857520" cy="266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:\фото лошади\SAM_42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74357">
            <a:off x="4857752" y="642918"/>
            <a:ext cx="311943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1538" y="4000504"/>
            <a:ext cx="3000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Скок-скок, скок-скок,</a:t>
            </a:r>
            <a:br>
              <a:rPr lang="ru-RU" dirty="0" smtClean="0"/>
            </a:br>
            <a:r>
              <a:rPr lang="ru-RU" dirty="0" smtClean="0"/>
              <a:t>Хвост и грива на бочок.</a:t>
            </a:r>
            <a:br>
              <a:rPr lang="ru-RU" dirty="0" smtClean="0"/>
            </a:br>
            <a:r>
              <a:rPr lang="ru-RU" dirty="0" smtClean="0"/>
              <a:t>До чего же гладка </a:t>
            </a:r>
            <a:br>
              <a:rPr lang="ru-RU" dirty="0" smtClean="0"/>
            </a:br>
            <a:r>
              <a:rPr lang="ru-RU" dirty="0" smtClean="0"/>
              <a:t>Ты, моя лошадка.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g-fotki.yandex.ru/get/5818/102699435.476/0_75f20_119e36e_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K:\фото лошади\SAM_42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714356"/>
            <a:ext cx="3524253" cy="23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K:\фото лошади\SAM_42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1714488"/>
            <a:ext cx="3500462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K:\фото лошади\SAM_42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554001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43576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Я люблю свою лошадку,</a:t>
            </a:r>
            <a:br>
              <a:rPr lang="ru-RU" dirty="0" smtClean="0"/>
            </a:br>
            <a:r>
              <a:rPr lang="ru-RU" dirty="0" smtClean="0"/>
              <a:t>Причешу ей шерстку гладко,</a:t>
            </a:r>
            <a:br>
              <a:rPr lang="ru-RU" dirty="0" smtClean="0"/>
            </a:br>
            <a:r>
              <a:rPr lang="ru-RU" dirty="0" smtClean="0"/>
              <a:t>Гребешком приглажу хвостик</a:t>
            </a:r>
            <a:br>
              <a:rPr lang="ru-RU" dirty="0" smtClean="0"/>
            </a:br>
            <a:r>
              <a:rPr lang="ru-RU" dirty="0" smtClean="0"/>
              <a:t>И верхом поеду в гости.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g-fotki.yandex.ru/get/5818/102699435.476/0_75f20_119e36e_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857364"/>
            <a:ext cx="7200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Удачи в год Лошади!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1" name="Picture 3" descr="E:\Ne udalyat\Рабочий стол\детские работы\82512966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3000372"/>
            <a:ext cx="2424106" cy="2697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img-fotki.yandex.ru/get/5818/102699435.476/0_75f20_119e36e_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1071547"/>
            <a:ext cx="7241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нашем детском саду стало доброй традицией к Новому году</a:t>
            </a:r>
          </a:p>
          <a:p>
            <a:r>
              <a:rPr lang="ru-RU" dirty="0" smtClean="0"/>
              <a:t>устраивать выставки поделок с участием педагогов, родителей и детей.</a:t>
            </a:r>
          </a:p>
          <a:p>
            <a:r>
              <a:rPr lang="ru-RU" dirty="0" smtClean="0"/>
              <a:t>Вот и в этот раз мы провели выставку, посвященную году Лошади.</a:t>
            </a:r>
          </a:p>
          <a:p>
            <a:r>
              <a:rPr lang="ru-RU" dirty="0" smtClean="0"/>
              <a:t>На выставке было представлено большое разнообразие лошадей</a:t>
            </a:r>
          </a:p>
          <a:p>
            <a:r>
              <a:rPr lang="ru-RU" dirty="0" smtClean="0"/>
              <a:t>из различных материалов: бумага, ткань, дерево, нитки, тесто и т. д.</a:t>
            </a:r>
          </a:p>
          <a:p>
            <a:r>
              <a:rPr lang="ru-RU" dirty="0" smtClean="0"/>
              <a:t>Все поделки получились замечательные.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30003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Машинки и куклы живут у детей.</a:t>
            </a:r>
            <a:br>
              <a:rPr lang="ru-RU" dirty="0" smtClean="0"/>
            </a:br>
            <a:r>
              <a:rPr lang="ru-RU" dirty="0" smtClean="0"/>
              <a:t>А в садике нашем – табун лошадей.</a:t>
            </a:r>
            <a:br>
              <a:rPr lang="ru-RU" dirty="0" smtClean="0"/>
            </a:br>
            <a:r>
              <a:rPr lang="ru-RU" dirty="0" smtClean="0"/>
              <a:t>Лохматые гривы, пушистые чёлки…</a:t>
            </a:r>
            <a:br>
              <a:rPr lang="ru-RU" dirty="0" smtClean="0"/>
            </a:br>
            <a:r>
              <a:rPr lang="ru-RU" dirty="0" smtClean="0"/>
              <a:t>Лошадки везде: на комоде, на полке.</a:t>
            </a:r>
            <a:br>
              <a:rPr lang="ru-RU" dirty="0" smtClean="0"/>
            </a:br>
            <a:r>
              <a:rPr lang="ru-RU" dirty="0" smtClean="0"/>
              <a:t>Лошадки – картинки, лошадки – игрушки:</a:t>
            </a:r>
            <a:br>
              <a:rPr lang="ru-RU" dirty="0" smtClean="0"/>
            </a:br>
            <a:r>
              <a:rPr lang="ru-RU" dirty="0" smtClean="0"/>
              <a:t>Лошадка с повозкой, лошадка в попоне,</a:t>
            </a:r>
            <a:br>
              <a:rPr lang="ru-RU" dirty="0" smtClean="0"/>
            </a:br>
            <a:r>
              <a:rPr lang="ru-RU" dirty="0" smtClean="0"/>
              <a:t>Лошадка – принцесса в блестящей короне.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572140"/>
            <a:ext cx="177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Полюбуйтесь!!!</a:t>
            </a:r>
            <a:endParaRPr lang="ru-RU" dirty="0"/>
          </a:p>
        </p:txBody>
      </p:sp>
      <p:pic>
        <p:nvPicPr>
          <p:cNvPr id="11265" name="Picture 1" descr="E:\Ne udalyat\Рабочий стол\детские работы\zhivotnye19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60525"/>
            <a:ext cx="3071834" cy="3340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g-fotki.yandex.ru/get/5818/102699435.476/0_75f20_119e36e_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K:\фото лошади\SAM_42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500042"/>
            <a:ext cx="516731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278605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Лошадь известна характером строгим,</a:t>
            </a:r>
            <a:br>
              <a:rPr lang="ru-RU" sz="1600" dirty="0" smtClean="0"/>
            </a:br>
            <a:r>
              <a:rPr lang="ru-RU" sz="1600" dirty="0" smtClean="0"/>
              <a:t>И доверяет лошадь немногим,</a:t>
            </a:r>
            <a:br>
              <a:rPr lang="ru-RU" sz="1600" dirty="0" smtClean="0"/>
            </a:br>
            <a:r>
              <a:rPr lang="ru-RU" sz="1600" dirty="0" smtClean="0"/>
              <a:t>Тех, кто не плачет и маме не врёт, </a:t>
            </a:r>
            <a:br>
              <a:rPr lang="ru-RU" sz="1600" dirty="0" smtClean="0"/>
            </a:br>
            <a:r>
              <a:rPr lang="ru-RU" sz="1600" dirty="0" smtClean="0"/>
              <a:t>Лошадь с собою в дорогу берёт.</a:t>
            </a:r>
          </a:p>
          <a:p>
            <a:r>
              <a:rPr lang="ru-RU" sz="1600" dirty="0" smtClean="0"/>
              <a:t>Лошадь умна и мгновенно раскусит</a:t>
            </a:r>
            <a:br>
              <a:rPr lang="ru-RU" sz="1600" dirty="0" smtClean="0"/>
            </a:br>
            <a:r>
              <a:rPr lang="ru-RU" sz="1600" dirty="0" smtClean="0"/>
              <a:t>Тех, кто в минуты опасности трусит,</a:t>
            </a:r>
            <a:br>
              <a:rPr lang="ru-RU" sz="1600" dirty="0" smtClean="0"/>
            </a:br>
            <a:r>
              <a:rPr lang="ru-RU" sz="1600" dirty="0" smtClean="0"/>
              <a:t>И не найдёт у неё снисхожденья</a:t>
            </a:r>
            <a:br>
              <a:rPr lang="ru-RU" sz="1600" dirty="0" smtClean="0"/>
            </a:br>
            <a:r>
              <a:rPr lang="ru-RU" sz="1600" dirty="0" smtClean="0"/>
              <a:t>Тот, кто жалеет конфет и печенья.</a:t>
            </a:r>
          </a:p>
          <a:p>
            <a:r>
              <a:rPr lang="ru-RU" sz="1600" dirty="0" smtClean="0"/>
              <a:t>Лошади любят и лошади плачут,</a:t>
            </a:r>
            <a:br>
              <a:rPr lang="ru-RU" sz="1600" dirty="0" smtClean="0"/>
            </a:br>
            <a:r>
              <a:rPr lang="ru-RU" sz="1600" dirty="0" smtClean="0"/>
              <a:t>В небе летают, по прерии скачут,</a:t>
            </a:r>
            <a:br>
              <a:rPr lang="ru-RU" sz="1600" dirty="0" smtClean="0"/>
            </a:br>
            <a:r>
              <a:rPr lang="ru-RU" sz="1600" dirty="0" smtClean="0"/>
              <a:t>Тенью мелькая по лунной стене,</a:t>
            </a:r>
            <a:br>
              <a:rPr lang="ru-RU" sz="1600" dirty="0" smtClean="0"/>
            </a:br>
            <a:r>
              <a:rPr lang="ru-RU" sz="1600" dirty="0" smtClean="0"/>
              <a:t>К добрым и смелым приходят во сне.</a:t>
            </a:r>
          </a:p>
          <a:p>
            <a:r>
              <a:rPr lang="ru-RU" sz="1600" dirty="0" smtClean="0"/>
              <a:t>Если в сердечке таится тепло –</a:t>
            </a:r>
            <a:br>
              <a:rPr lang="ru-RU" sz="1600" dirty="0" smtClean="0"/>
            </a:br>
            <a:r>
              <a:rPr lang="ru-RU" sz="1600" dirty="0" smtClean="0"/>
              <a:t>Тронь за уздечку. И прыгай в седло.</a:t>
            </a:r>
            <a:endParaRPr lang="ru-RU" sz="1600" dirty="0"/>
          </a:p>
        </p:txBody>
      </p:sp>
      <p:pic>
        <p:nvPicPr>
          <p:cNvPr id="6" name="Picture 4" descr="K:\фото лошади\SAM_42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1257">
            <a:off x="4495406" y="3396842"/>
            <a:ext cx="4051750" cy="249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g-fotki.yandex.ru/get/5818/102699435.476/0_75f20_119e36e_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7" name="Picture 5" descr="K:\фото лошади\SAM_42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12616">
            <a:off x="617391" y="517684"/>
            <a:ext cx="3969285" cy="2976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3" name="Picture 1" descr="K:\фото лошади\SAM_4254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643042" y="3571876"/>
            <a:ext cx="3523082" cy="26450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286380" y="4143380"/>
            <a:ext cx="3143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Цок, цок, цок, цок!</a:t>
            </a:r>
            <a:br>
              <a:rPr lang="ru-RU" dirty="0" smtClean="0"/>
            </a:br>
            <a:r>
              <a:rPr lang="ru-RU" dirty="0" smtClean="0"/>
              <a:t>Я лошадка- серый бок!</a:t>
            </a:r>
            <a:br>
              <a:rPr lang="ru-RU" dirty="0" smtClean="0"/>
            </a:br>
            <a:r>
              <a:rPr lang="ru-RU" dirty="0" smtClean="0"/>
              <a:t>Я копытцем постучу,</a:t>
            </a:r>
            <a:br>
              <a:rPr lang="ru-RU" dirty="0" smtClean="0"/>
            </a:br>
            <a:r>
              <a:rPr lang="ru-RU" dirty="0" smtClean="0"/>
              <a:t>Если хочешь- прокачу!</a:t>
            </a:r>
            <a:br>
              <a:rPr lang="ru-RU" dirty="0" smtClean="0"/>
            </a:br>
            <a:r>
              <a:rPr lang="ru-RU" dirty="0" smtClean="0"/>
              <a:t>Посмотри, как я красива,</a:t>
            </a:r>
            <a:br>
              <a:rPr lang="ru-RU" dirty="0" smtClean="0"/>
            </a:br>
            <a:r>
              <a:rPr lang="ru-RU" dirty="0" smtClean="0"/>
              <a:t>Хороши и хвост и грива.</a:t>
            </a:r>
            <a:endParaRPr lang="ru-RU" dirty="0"/>
          </a:p>
        </p:txBody>
      </p:sp>
      <p:pic>
        <p:nvPicPr>
          <p:cNvPr id="9" name="Picture 5" descr="K:\фото лошади\SAM_42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785794"/>
            <a:ext cx="3548066" cy="242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g-fotki.yandex.ru/get/5818/102699435.476/0_75f20_119e36e_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9" name="Picture 1" descr="K:\фото лошади\SAM_42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24305">
            <a:off x="1276245" y="3631277"/>
            <a:ext cx="5187578" cy="255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K:\фото лошади\SAM_42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87167">
            <a:off x="3458146" y="754439"/>
            <a:ext cx="4494218" cy="259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1500174"/>
            <a:ext cx="3000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 лошадку я вскочу,</a:t>
            </a:r>
            <a:br>
              <a:rPr lang="ru-RU" dirty="0" smtClean="0"/>
            </a:br>
            <a:r>
              <a:rPr lang="ru-RU" dirty="0" smtClean="0"/>
              <a:t>"Иго-го-го!" - закричу.</a:t>
            </a:r>
            <a:br>
              <a:rPr lang="ru-RU" dirty="0" smtClean="0"/>
            </a:br>
            <a:r>
              <a:rPr lang="ru-RU" dirty="0" smtClean="0"/>
              <a:t>Чуть сожму её бока,</a:t>
            </a:r>
            <a:br>
              <a:rPr lang="ru-RU" dirty="0" smtClean="0"/>
            </a:br>
            <a:r>
              <a:rPr lang="ru-RU" dirty="0" smtClean="0"/>
              <a:t>Поскакал я, мам. Пока!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g-fotki.yandex.ru/get/5818/102699435.476/0_75f20_119e36e_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1" name="Picture 3" descr="K:\фото лошади\SAM_42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3571876"/>
            <a:ext cx="436418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K:\фото лошади\SAM_42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571480"/>
            <a:ext cx="4929222" cy="277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4071942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Покатай меня, лошадка,</a:t>
            </a:r>
            <a:br>
              <a:rPr lang="ru-RU" dirty="0" smtClean="0"/>
            </a:br>
            <a:r>
              <a:rPr lang="ru-RU" dirty="0" smtClean="0"/>
              <a:t>От дивана до кроватки,</a:t>
            </a:r>
            <a:br>
              <a:rPr lang="ru-RU" dirty="0" smtClean="0"/>
            </a:br>
            <a:r>
              <a:rPr lang="ru-RU" dirty="0" smtClean="0"/>
              <a:t>А потом опять к дивану</a:t>
            </a:r>
            <a:br>
              <a:rPr lang="ru-RU" dirty="0" smtClean="0"/>
            </a:br>
            <a:r>
              <a:rPr lang="ru-RU" dirty="0" smtClean="0"/>
              <a:t>Отвези меня, лошадка.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g-fotki.yandex.ru/get/5818/102699435.476/0_75f20_119e36e_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K:\фото лошади\SAM_42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80134">
            <a:off x="1209567" y="730095"/>
            <a:ext cx="3726118" cy="220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K:\фото лошади\SAM_42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25696">
            <a:off x="3742227" y="3146156"/>
            <a:ext cx="4548198" cy="316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K:\фото лошади\SAM_42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60086">
            <a:off x="5233704" y="466981"/>
            <a:ext cx="30003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3143248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"Ты куда спешишь, лошадка?" -</a:t>
            </a:r>
            <a:br>
              <a:rPr lang="ru-RU" dirty="0" smtClean="0"/>
            </a:br>
            <a:r>
              <a:rPr lang="ru-RU" dirty="0" smtClean="0"/>
              <a:t>"У меня с утра зарядка!</a:t>
            </a:r>
            <a:br>
              <a:rPr lang="ru-RU" dirty="0" smtClean="0"/>
            </a:br>
            <a:r>
              <a:rPr lang="ru-RU" dirty="0" smtClean="0"/>
              <a:t>Тороплюсь я в чисто поле,</a:t>
            </a:r>
            <a:br>
              <a:rPr lang="ru-RU" dirty="0" smtClean="0"/>
            </a:br>
            <a:r>
              <a:rPr lang="ru-RU" dirty="0" smtClean="0"/>
              <a:t>Чтобы там побегать вволю!"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g-fotki.yandex.ru/get/5818/102699435.476/0_75f20_119e36e_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K:\фото лошади\SAM_42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24938">
            <a:off x="1071538" y="642918"/>
            <a:ext cx="319087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K:\фото лошади\SAM_42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70680">
            <a:off x="4887833" y="678538"/>
            <a:ext cx="342902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K:\фото лошади\SAM_42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2857496"/>
            <a:ext cx="4286280" cy="264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57818" y="33575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Запрягли коня в салазки</a:t>
            </a:r>
            <a:br>
              <a:rPr lang="ru-RU" dirty="0" smtClean="0"/>
            </a:br>
            <a:r>
              <a:rPr lang="ru-RU" dirty="0" smtClean="0"/>
              <a:t>И поехали за сказкой.</a:t>
            </a:r>
            <a:br>
              <a:rPr lang="ru-RU" dirty="0" smtClean="0"/>
            </a:br>
            <a:r>
              <a:rPr lang="ru-RU" dirty="0" smtClean="0"/>
              <a:t>Ёлку привезли из леса.</a:t>
            </a:r>
            <a:br>
              <a:rPr lang="ru-RU" dirty="0" smtClean="0"/>
            </a:br>
            <a:r>
              <a:rPr lang="ru-RU" dirty="0" smtClean="0"/>
              <a:t>Будет деткам интересно</a:t>
            </a:r>
            <a:br>
              <a:rPr lang="ru-RU" dirty="0" smtClean="0"/>
            </a:br>
            <a:r>
              <a:rPr lang="ru-RU" dirty="0" smtClean="0"/>
              <a:t>Вокруг ёлки в Новый год</a:t>
            </a:r>
            <a:br>
              <a:rPr lang="ru-RU" dirty="0" smtClean="0"/>
            </a:br>
            <a:r>
              <a:rPr lang="ru-RU" dirty="0" smtClean="0"/>
              <a:t>Водить дружный хоровод.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g-fotki.yandex.ru/get/5818/102699435.476/0_75f20_119e36e_X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K:\фото лошади\SAM_42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9576">
            <a:off x="904632" y="776007"/>
            <a:ext cx="2867581" cy="223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K:\фото лошади\SAM_42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3714752"/>
            <a:ext cx="5143536" cy="236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14678" y="24288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Я люблю свою лошадку,</a:t>
            </a:r>
            <a:br>
              <a:rPr lang="ru-RU" dirty="0" smtClean="0"/>
            </a:br>
            <a:r>
              <a:rPr lang="ru-RU" dirty="0" smtClean="0"/>
              <a:t>Причешу ей шерстку гладко,</a:t>
            </a:r>
            <a:br>
              <a:rPr lang="ru-RU" dirty="0" smtClean="0"/>
            </a:br>
            <a:r>
              <a:rPr lang="ru-RU" dirty="0" smtClean="0"/>
              <a:t>Гребешком приглажу хвостик</a:t>
            </a:r>
            <a:br>
              <a:rPr lang="ru-RU" dirty="0" smtClean="0"/>
            </a:br>
            <a:r>
              <a:rPr lang="ru-RU" dirty="0" smtClean="0"/>
              <a:t>И верхом поеду в гости.</a:t>
            </a:r>
            <a:endParaRPr lang="ru-RU" dirty="0"/>
          </a:p>
        </p:txBody>
      </p:sp>
      <p:pic>
        <p:nvPicPr>
          <p:cNvPr id="9" name="Picture 7" descr="K:\фото лошади\SAM_42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585">
            <a:off x="6154922" y="420170"/>
            <a:ext cx="2143140" cy="276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161</Words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26</cp:revision>
  <dcterms:modified xsi:type="dcterms:W3CDTF">2014-01-16T13:34:36Z</dcterms:modified>
</cp:coreProperties>
</file>