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6072-8AB3-4BE2-B6B1-71432DE610BC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B8A95-8C9D-4E94-BCD8-9FFDF76E3A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B8A95-8C9D-4E94-BCD8-9FFDF76E3AE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67BE5A-14B5-4A3C-83E1-87EA24691B4E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3A7461-D9EF-484D-8AED-D39604B5BD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club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ssmag.ru/" TargetMode="External"/><Relationship Id="rId5" Type="http://schemas.openxmlformats.org/officeDocument/2006/relationships/hyperlink" Target="http://www.gazeta.aif.ru/" TargetMode="External"/><Relationship Id="rId4" Type="http://schemas.openxmlformats.org/officeDocument/2006/relationships/hyperlink" Target="http://www.onn.s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98671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>Презентация на тему:</a:t>
            </a:r>
            <a:r>
              <a:rPr lang="ru-RU" dirty="0" smtClean="0"/>
              <a:t>        «Где обитают живые организмы»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Подготовила Каштанова Елена Алексеевна, учитель начальных классов МОУ « СОУ № 34 с УИП»                г. Саратова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7207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Правила работы в группе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Работать сообща.</a:t>
            </a:r>
          </a:p>
          <a:p>
            <a:r>
              <a:rPr lang="ru-RU" dirty="0" smtClean="0"/>
              <a:t>Уметь выслушать друг друга.</a:t>
            </a:r>
          </a:p>
          <a:p>
            <a:r>
              <a:rPr lang="ru-RU" dirty="0" smtClean="0"/>
              <a:t>Слушать других не перебивая, внимательно .</a:t>
            </a:r>
          </a:p>
          <a:p>
            <a:r>
              <a:rPr lang="ru-RU" dirty="0" smtClean="0"/>
              <a:t>Уметь распределять обязанности между собой, чётко знать долю работы каждого.</a:t>
            </a:r>
          </a:p>
          <a:p>
            <a:r>
              <a:rPr lang="ru-RU" dirty="0" smtClean="0"/>
              <a:t>Уметь договариваться, помогать друг другу.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ЖИВЫЕ ОРГАНИЗМЫ</a:t>
            </a: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571480"/>
            <a:ext cx="1762928" cy="22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642918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3286124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286124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357818" y="1214422"/>
            <a:ext cx="189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растут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2000240"/>
            <a:ext cx="1922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дышат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85749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питаются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643314"/>
            <a:ext cx="4059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размножаются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4429132"/>
            <a:ext cx="2484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умирают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8280292" cy="558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0430" y="2000240"/>
            <a:ext cx="3054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атмосфера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3714752"/>
            <a:ext cx="3342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гидросфера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5214950"/>
            <a:ext cx="3036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литосфера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642918"/>
            <a:ext cx="85731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ГДЕ ОБИТАЮТ ЖИВЫЕ ОРГАНИЗМЫ ?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Живая оболочка-БИОСФЕРА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2571736" y="1142984"/>
            <a:ext cx="2428892" cy="2214578"/>
          </a:xfrm>
          <a:prstGeom prst="arc">
            <a:avLst>
              <a:gd name="adj1" fmla="val 16886717"/>
              <a:gd name="adj2" fmla="val 167677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3500430" y="2285992"/>
            <a:ext cx="2286016" cy="2214578"/>
          </a:xfrm>
          <a:prstGeom prst="arc">
            <a:avLst>
              <a:gd name="adj1" fmla="val 16200000"/>
              <a:gd name="adj2" fmla="val 154814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4286248" y="1142984"/>
            <a:ext cx="2143140" cy="2214578"/>
          </a:xfrm>
          <a:prstGeom prst="arc">
            <a:avLst>
              <a:gd name="adj1" fmla="val 16200000"/>
              <a:gd name="adj2" fmla="val 156671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19288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714752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785794"/>
            <a:ext cx="100459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642918"/>
            <a:ext cx="1143008" cy="84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1785926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583" y="1928802"/>
            <a:ext cx="186901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 стрелкой 15"/>
          <p:cNvCxnSpPr/>
          <p:nvPr/>
        </p:nvCxnSpPr>
        <p:spPr>
          <a:xfrm rot="10800000" flipV="1">
            <a:off x="4643438" y="2500306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098" idx="1"/>
          </p:cNvCxnSpPr>
          <p:nvPr/>
        </p:nvCxnSpPr>
        <p:spPr>
          <a:xfrm rot="10800000">
            <a:off x="4643438" y="2786058"/>
            <a:ext cx="185738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103" idx="3"/>
          </p:cNvCxnSpPr>
          <p:nvPr/>
        </p:nvCxnSpPr>
        <p:spPr>
          <a:xfrm>
            <a:off x="2405600" y="2571744"/>
            <a:ext cx="216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86050" y="164305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000628" y="164305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литосфера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57620" y="3714752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гидросфера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урок,  все молодцы!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714356"/>
            <a:ext cx="585791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Интернет ресурсы:</a:t>
            </a:r>
          </a:p>
          <a:p>
            <a:pPr>
              <a:buFontTx/>
              <a:buNone/>
            </a:pPr>
            <a:r>
              <a:rPr lang="ru-RU" b="1" dirty="0" smtClean="0"/>
              <a:t>                            </a:t>
            </a:r>
          </a:p>
          <a:p>
            <a:pPr>
              <a:buFontTx/>
              <a:buNone/>
            </a:pPr>
            <a:r>
              <a:rPr lang="ru-RU" b="1" dirty="0" smtClean="0"/>
              <a:t>   </a:t>
            </a:r>
            <a:r>
              <a:rPr lang="en-US" b="1" dirty="0" smtClean="0">
                <a:hlinkClick r:id="rId3"/>
              </a:rPr>
              <a:t>www.zooclub.ru</a:t>
            </a:r>
            <a:endParaRPr lang="ru-RU" b="1" dirty="0" smtClean="0"/>
          </a:p>
          <a:p>
            <a:pPr>
              <a:buFontTx/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hlinkClick r:id="rId4"/>
              </a:rPr>
              <a:t>www.ONN.SU</a:t>
            </a:r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hlinkClick r:id="rId5"/>
              </a:rPr>
              <a:t>www.</a:t>
            </a:r>
            <a:r>
              <a:rPr lang="ru-RU" b="1" dirty="0" err="1" smtClean="0">
                <a:hlinkClick r:id="rId5"/>
              </a:rPr>
              <a:t>gazeta.aif.ru</a:t>
            </a:r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/>
              <a:t>   </a:t>
            </a:r>
            <a:r>
              <a:rPr lang="ru-RU" b="1" dirty="0" err="1" smtClean="0">
                <a:hlinkClick r:id="rId6"/>
              </a:rPr>
              <a:t>www.classmag.ru</a:t>
            </a:r>
            <a:endParaRPr lang="en-US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114</Words>
  <Application>Microsoft Office PowerPoint</Application>
  <PresentationFormat>Экран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на тему:        «Где обитают живые организмы»</vt:lpstr>
      <vt:lpstr>Правила работы в группе </vt:lpstr>
      <vt:lpstr>ЖИВЫЕ ОРГАНИЗМЫ</vt:lpstr>
      <vt:lpstr>Слайд 4</vt:lpstr>
      <vt:lpstr>Живая оболочка-БИОСФЕРА</vt:lpstr>
      <vt:lpstr>Спасибо за урок,  все молодцы!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     «Где обитают живые организмы»</dc:title>
  <dc:creator>ТАН@ОЛЯ</dc:creator>
  <cp:lastModifiedBy>ТАН@ОЛЯ</cp:lastModifiedBy>
  <cp:revision>15</cp:revision>
  <dcterms:created xsi:type="dcterms:W3CDTF">2012-02-13T09:00:35Z</dcterms:created>
  <dcterms:modified xsi:type="dcterms:W3CDTF">2012-02-13T11:17:11Z</dcterms:modified>
</cp:coreProperties>
</file>