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CFEFE"/>
    <a:srgbClr val="F1F9F9"/>
    <a:srgbClr val="DCEFF0"/>
    <a:srgbClr val="3366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>
      <p:cViewPr varScale="1">
        <p:scale>
          <a:sx n="86" d="100"/>
          <a:sy n="86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C598F9-DD3C-4D91-99D9-4965467C1ACB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0FFE00-0BF9-4636-99D1-2FC825B4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AEA9-2021-4539-891D-97BC54C4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D079-03F6-4631-9DC1-B4A351ACE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332D-A284-4D4F-A120-1EC134314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BC60-BC83-4574-8696-16DA2665D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7DEA-D4DB-4943-A7A6-560FBF842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C880-2011-4E5A-90A3-5977432F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3BA8-4524-466B-8DCC-BE7468B74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C7F6-AC08-4A67-BF06-946D9879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A9BE-5C94-4AFE-A43B-3AD1846C7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A4CB-6C42-4F38-B5D9-F7F3BF7B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409F-6C00-442F-965C-2A62DB07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 b="-7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521AE9-F7E6-46E4-949B-A47124FF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483768" y="764704"/>
            <a:ext cx="5903913" cy="3168650"/>
          </a:xfrm>
          <a:prstGeom prst="flowChartAlternateProcess">
            <a:avLst/>
          </a:prstGeom>
          <a:ln>
            <a:solidFill>
              <a:srgbClr val="003366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Triangl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Дошкольное образование за рубежом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ФИНЛЯНДИЯ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293096"/>
            <a:ext cx="5256584" cy="1200329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Работу выполнила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музыкальный руководитель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МБДОУ №166  г.Владивостока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                         Тимошенко Елена Геннадьевна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907704" y="980728"/>
            <a:ext cx="6696744" cy="22631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До определённого времени образование в нашей стране являлось достаточно закрытой и консервативной системой. О нашем образовании знали мало, а мы, в свою очередь, почти ничего не знали о состоянии зарубежных систем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284984"/>
            <a:ext cx="712879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За последнее десятилетие  появилась возможность выезда в другие страны для изучения различных зарубежных подходов к дошкольному образованию, стала доступной для изучения зарубежная литература по этой тематике.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4652963"/>
            <a:ext cx="7991475" cy="1941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настоящее у отечественных педагогов проявляется интерес к опыту зарубежных коллег. Но для того, чтобы зарубежный опыт гармонично и грамотно вписался в систему нашего образования и мог обогатить её, важно знать и понимать этот опыт в контексте целостной системы образования определённого педагога и его страны, а также её истории, культуры и традиций.</a:t>
            </a:r>
          </a:p>
        </p:txBody>
      </p:sp>
      <p:sp>
        <p:nvSpPr>
          <p:cNvPr id="8" name="Прямоугольник 7"/>
          <p:cNvSpPr/>
          <p:nvPr/>
        </p:nvSpPr>
        <p:spPr>
          <a:xfrm rot="17109178">
            <a:off x="-880756" y="2013044"/>
            <a:ext cx="3591561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+mn-cs"/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3645024"/>
            <a:ext cx="446449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Круглая лента лицом вверх 5"/>
          <p:cNvSpPr/>
          <p:nvPr/>
        </p:nvSpPr>
        <p:spPr>
          <a:xfrm>
            <a:off x="971600" y="476672"/>
            <a:ext cx="7344816" cy="3201293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Изучение системы дошкольного образования в Финляндии должен составлять неподдельный интерес для педагогов, так как Финляндия – страна с богатым опытом в сфере обучения и развития дошкольников.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483768" y="260648"/>
            <a:ext cx="6048672" cy="2522458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Первые дошкольные учреждения в Финляндии были созданы в конце 50-х годов XIX в. Перед ними ставилась задача — обеспечить содержание детей из семей рабочих в то время, когда их родители трудятся. В дальнейшем политика в отношении детских садов была переориентирована на подготовку детей к школе.</a:t>
            </a:r>
          </a:p>
        </p:txBody>
      </p:sp>
      <p:sp>
        <p:nvSpPr>
          <p:cNvPr id="5" name="Прямоугольник 4"/>
          <p:cNvSpPr/>
          <p:nvPr/>
        </p:nvSpPr>
        <p:spPr>
          <a:xfrm rot="16857110">
            <a:off x="-1233910" y="1925207"/>
            <a:ext cx="4824536" cy="1384995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+mn-cs"/>
              </a:rPr>
              <a:t>Истоки </a:t>
            </a:r>
          </a:p>
          <a:p>
            <a:pPr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+mn-cs"/>
              </a:rPr>
              <a:t>дошкольного образования Финляндии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779838" y="3068638"/>
            <a:ext cx="5003800" cy="1963737"/>
          </a:xfrm>
          <a:prstGeom prst="fram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начале 70-х годов, несмотря на то, что детские сады входили в систему социального обеспечения, они стали выполнять образовательные функции.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волна 5"/>
          <p:cNvSpPr/>
          <p:nvPr/>
        </p:nvSpPr>
        <p:spPr>
          <a:xfrm>
            <a:off x="4140200" y="260350"/>
            <a:ext cx="4572000" cy="306705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Корни воспитательных воззрений финских педагогов – в педагогической системе </a:t>
            </a:r>
            <a:r>
              <a:rPr lang="ru-RU" dirty="0" err="1"/>
              <a:t>Фрёбеля</a:t>
            </a:r>
            <a:r>
              <a:rPr lang="ru-RU" dirty="0"/>
              <a:t> (автора знаменитой идиомы «Дети – цветы жизни»). В педагогике </a:t>
            </a:r>
            <a:r>
              <a:rPr lang="ru-RU" dirty="0" err="1"/>
              <a:t>Фрёбеля</a:t>
            </a:r>
            <a:r>
              <a:rPr lang="ru-RU" dirty="0"/>
              <a:t> финны выделили ту ее часть, которая подчеркивает поощрение общего развития ребенка и уникальное значение игры для него.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2736304" cy="381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717032"/>
            <a:ext cx="4968552" cy="282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ами влево/вправо 3"/>
          <p:cNvSpPr/>
          <p:nvPr/>
        </p:nvSpPr>
        <p:spPr>
          <a:xfrm>
            <a:off x="1331640" y="3861048"/>
            <a:ext cx="6048672" cy="2308324"/>
          </a:xfrm>
          <a:prstGeom prst="leftRightArrowCallou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Есть детские сады, работающие по системе </a:t>
            </a:r>
            <a:r>
              <a:rPr lang="ru-RU" dirty="0" err="1"/>
              <a:t>Монтессори</a:t>
            </a:r>
            <a:r>
              <a:rPr lang="ru-RU" dirty="0"/>
              <a:t> (индивидуальный подход к каждому ребенку) и по </a:t>
            </a:r>
            <a:r>
              <a:rPr lang="ru-RU" dirty="0" err="1"/>
              <a:t>вальдорфской</a:t>
            </a:r>
            <a:r>
              <a:rPr lang="ru-RU" dirty="0"/>
              <a:t> системе (саморазвитие и духовное познание).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39"/>
            <a:ext cx="2771800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60648"/>
            <a:ext cx="27363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765175"/>
            <a:ext cx="2857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88125" y="3933825"/>
            <a:ext cx="223202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Рудольф Штайнер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3860800"/>
            <a:ext cx="225425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Мария </a:t>
            </a:r>
            <a:r>
              <a:rPr lang="ru-RU" dirty="0" err="1"/>
              <a:t>Монтессори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336</TotalTime>
  <Words>317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New Times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поль</dc:creator>
  <cp:lastModifiedBy>поль</cp:lastModifiedBy>
  <cp:revision>31</cp:revision>
  <dcterms:created xsi:type="dcterms:W3CDTF">2011-07-01T10:37:39Z</dcterms:created>
  <dcterms:modified xsi:type="dcterms:W3CDTF">2013-04-12T15:27:15Z</dcterms:modified>
</cp:coreProperties>
</file>