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 b="-7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F3C68EB2-E5E9-4516-9745-D1F4446E1E0D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54DFDE10-6830-4207-8440-03A8191615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83768" y="764704"/>
            <a:ext cx="5903913" cy="3168650"/>
          </a:xfrm>
          <a:prstGeom prst="flowChartAlternateProcess">
            <a:avLst/>
          </a:prstGeom>
          <a:ln>
            <a:solidFill>
              <a:srgbClr val="003366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Triangl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Дошкольное образование за рубежом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ФИНЛЯНДИЯ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077072"/>
            <a:ext cx="5256584" cy="1200329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Работу выполнила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музыкальный руководитель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МБДОУ №166  г.Владивостока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                         Тимошенко Елена Геннадьевна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71800" y="0"/>
            <a:ext cx="5482952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Продолжение 2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3"/>
          <p:cNvSpPr/>
          <p:nvPr/>
        </p:nvSpPr>
        <p:spPr>
          <a:xfrm>
            <a:off x="3779838" y="188913"/>
            <a:ext cx="5184775" cy="1833562"/>
          </a:xfrm>
          <a:prstGeom prst="flowChartManualInp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Еще одно своеобразие финской системы дошкольного образования связано с погодой. «Не бывает плохой погоды – бывает неподходящая одежда», - гласит девиз детсадов. 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851275" y="2349500"/>
            <a:ext cx="5005388" cy="9223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Финляндия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северная страна, а, значит, подрастающее поколение с детства закаляют и приучают к суровой финской природе.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0"/>
            <a:ext cx="3024336" cy="3749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4077072"/>
            <a:ext cx="3888432" cy="2486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2924944"/>
            <a:ext cx="28575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76825" y="2652713"/>
            <a:ext cx="3922713" cy="119062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Должностей врача, медсестры, музыкального руководителя, логопеда нет. Регулярно проводятся только осмотры у зубного врача.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260350"/>
            <a:ext cx="5040312" cy="3424238"/>
          </a:xfrm>
          <a:prstGeom prst="verticalScroll">
            <a:avLst/>
          </a:prstGeom>
          <a:solidFill>
            <a:schemeClr val="accent1">
              <a:lumMod val="9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Единственным критерием отбора персонала является полученное образование (высшее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—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воспитателей и среднее специальное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—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помощников воспитателей). Работники дошкольных учреждений должны повышать свою квалификацию по крайней мере каждые пять лет; в бюджете на это выделены средства. Во время обучения воспитатели знакомятся не только с теорией ухода за детьми и их воспитания, но и с новейшими исследованиями и практикой их использования.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8313" y="4003675"/>
            <a:ext cx="5938837" cy="1081088"/>
          </a:xfrm>
          <a:prstGeom prst="plaqu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сугубо профессиональных навыков, от воспитателей требуется умение ориентироваться в социальной, политической и культурной реальности, в которой живут дети и их семьи.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84438" y="5173663"/>
            <a:ext cx="6083300" cy="1579562"/>
          </a:xfrm>
          <a:prstGeom prst="foldedCorner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детские сады участвуют в исследовательских проектах совместно с университетами, в рамках которых изучается эволюция спонтанных игр, освоение компьютера, обучение рисовальной технике, математике, игре на музыкальных инструментах.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188640"/>
            <a:ext cx="3384376" cy="2235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>
            <a:off x="2987675" y="188913"/>
            <a:ext cx="5976938" cy="4803775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Подходы к воспитанию детей в детских садах определяются опытом и традициями финского общества. Однако единой образовательной программы для детских садов не существует. В последнее время отчетливо заявила о себе тенденция к самостоятельности каждого отдельного учреждения в выборе целей и принципов воспитания детей и свободы в распределении бюджета. </a:t>
            </a: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4859338" y="5373688"/>
            <a:ext cx="3205162" cy="1304925"/>
          </a:xfrm>
          <a:prstGeom prst="snip2Same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Внутренняя политика каждого детского сада согласуется с родителями воспитанников.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662" y="1196752"/>
            <a:ext cx="2495130" cy="3096344"/>
          </a:xfrm>
          <a:prstGeom prst="hear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725144"/>
            <a:ext cx="4211960" cy="1944216"/>
          </a:xfrm>
          <a:prstGeom prst="pentagon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132138" y="188913"/>
            <a:ext cx="5761037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Свободная игра занимает в финских детских садах все больше места. </a:t>
            </a:r>
            <a:endParaRPr lang="ru-RU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в финских садиках поощряют к самостоятельности, к самостоятельному выбору занятий. Финны считают, что ребенок как можно раньше должен начинать сам себя обслуживать. Детям поручают делать только то, с чем они уже могут справиться, обеспечивая им уверенность в своих силах.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403350" y="4365625"/>
            <a:ext cx="7272338" cy="230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работать в малых группах считается чуть ли не основным для будущих школьников. И шестилеток, готовящихся к школе, обучают в первую очередь этому социальному навыку. Кроме этого, шестилетки должны научиться понимать инструкции педагога, сидеть на месте и слушать, отвечать на вопросы. Однако совершенно не обязательно, чтобы дети до поступления в школу овладели какими-то конкретными знаниями. От них не требуют заучивать наизусть тексты или правильно держать карандаш или ручку.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572690"/>
            <a:ext cx="2369717" cy="1792414"/>
          </a:xfrm>
          <a:prstGeom prst="flowChartDocumen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844824"/>
            <a:ext cx="2857500" cy="2733675"/>
          </a:xfrm>
          <a:prstGeom prst="snip2Diag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764704"/>
            <a:ext cx="20882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56992"/>
            <a:ext cx="3744416" cy="3168352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43808" y="260648"/>
            <a:ext cx="5904656" cy="258532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тихого часа дети сами выбирают, чем они будут заниматься: спать, слушать музыку или сказку на кассете, играть в тихие игры, рассматривать книги. Воспитатели всегда готовы делать что-нибудь с детьми руками, играть в настольные или ролевые игры, рисовать и лепить. Как правило, дети занимаются разными видами деятельности внутри одной темы, которая осваивается на протяжении недели, месяца или даже года (например, темы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933056"/>
            <a:ext cx="4572000" cy="92333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детский сад приглашают артистов, художников, музыкантов, полицейских, пожарных и людей других профессий.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</TotalTime>
  <Words>517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</dc:creator>
  <cp:lastModifiedBy>поль</cp:lastModifiedBy>
  <cp:revision>2</cp:revision>
  <dcterms:created xsi:type="dcterms:W3CDTF">2013-04-12T14:59:21Z</dcterms:created>
  <dcterms:modified xsi:type="dcterms:W3CDTF">2013-04-12T15:28:41Z</dcterms:modified>
</cp:coreProperties>
</file>