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2" r:id="rId4"/>
    <p:sldId id="263" r:id="rId5"/>
    <p:sldId id="261" r:id="rId6"/>
    <p:sldId id="256" r:id="rId7"/>
    <p:sldId id="257" r:id="rId8"/>
    <p:sldId id="258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8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161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Проект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« Увлекательное путешествие в мир комнатных растений»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895600"/>
            <a:ext cx="4114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Documents and Settings\User\Рабочий стол\МАМА\пейзажи и анимации\для блогов 2\0bcd5deba7ce4f36a8551d07b619b012_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971801"/>
            <a:ext cx="3977217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Основополагающий вопрос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8153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Проблемные вопросы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lvl="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Как комнатные растения влияют на нашу жизнь?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Как правильно ухаживать за комнатным другом?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Как создать аптеку на подоконнике?</a:t>
            </a:r>
          </a:p>
          <a:p>
            <a:endParaRPr lang="ru-RU" dirty="0"/>
          </a:p>
        </p:txBody>
      </p:sp>
      <p:pic>
        <p:nvPicPr>
          <p:cNvPr id="4098" name="Picture 2" descr="C:\Documents and Settings\User\Рабочий стол\МАМА\пейзажи и анимации\для блогов 2\405114-d228f42f3b24b8d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0"/>
            <a:ext cx="2114550" cy="2828925"/>
          </a:xfrm>
          <a:prstGeom prst="rect">
            <a:avLst/>
          </a:prstGeom>
          <a:noFill/>
        </p:spPr>
      </p:pic>
      <p:pic>
        <p:nvPicPr>
          <p:cNvPr id="4099" name="Picture 3" descr="C:\Documents and Settings\User\Рабочий стол\МАМА\пейзажи и анимации\для блогов 2\405115-9e59c6094e1b83d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4114800"/>
            <a:ext cx="1828800" cy="2438400"/>
          </a:xfrm>
          <a:prstGeom prst="rect">
            <a:avLst/>
          </a:prstGeom>
          <a:noFill/>
        </p:spPr>
      </p:pic>
      <p:pic>
        <p:nvPicPr>
          <p:cNvPr id="4101" name="Picture 5" descr="C:\Documents and Settings\User\Рабочий стол\МАМА\пейзажи и анимации\для блогов 2\1625073-1dcf2427bcb302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495800"/>
            <a:ext cx="2381250" cy="2124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Учебные вопросы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1600200"/>
            <a:ext cx="6629400" cy="4495800"/>
          </a:xfrm>
        </p:spPr>
        <p:txBody>
          <a:bodyPr>
            <a:normAutofit fontScale="92500"/>
          </a:bodyPr>
          <a:lstStyle/>
          <a:p>
            <a:pPr lvl="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Для чего цветку горшочек?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Может ли растение жить без воды?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Какая польза от алоэ?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Какие растения нельзя выращивать в доме?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Чем полезен Золотой ус?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Какие съедобные растения можно вырастить дома?</a:t>
            </a:r>
          </a:p>
          <a:p>
            <a:endParaRPr lang="ru-RU" dirty="0"/>
          </a:p>
        </p:txBody>
      </p:sp>
      <p:pic>
        <p:nvPicPr>
          <p:cNvPr id="5125" name="Picture 5" descr="C:\Documents and Settings\User\Рабочий стол\МАМА\пейзажи и анимации\для блогов 2\405118-1590664e1326b0c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5675" y="381000"/>
            <a:ext cx="1838325" cy="2505075"/>
          </a:xfrm>
          <a:prstGeom prst="rect">
            <a:avLst/>
          </a:prstGeom>
          <a:noFill/>
        </p:spPr>
      </p:pic>
      <p:pic>
        <p:nvPicPr>
          <p:cNvPr id="8" name="Picture 5" descr="C:\Documents and Settings\User\Рабочий стол\МАМА\пейзажи и анимации\для блогов 2\405118-1590664e1326b0c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57601"/>
            <a:ext cx="1838325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Изображение:Izo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бражение:Izo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зображение:Izo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User\Рабочий стол\МАМА\пейзажи и анимации\для блогов 2\1538019-b4ccf7516904b26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38201" y="2209800"/>
            <a:ext cx="632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Участвуй в нашем проекте!</a:t>
            </a:r>
          </a:p>
          <a:p>
            <a:pPr algn="ctr"/>
            <a:endParaRPr lang="ru-RU" sz="4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Желаем удачи!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72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Проект  « Увлекательное путешествие в мир комнатных растений»</vt:lpstr>
      <vt:lpstr>Основополагающий вопрос</vt:lpstr>
      <vt:lpstr>Проблемные вопросы</vt:lpstr>
      <vt:lpstr>Учебные вопросы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 Увлекательное путешествие в мир комнатных растений»</dc:title>
  <cp:lastModifiedBy>User</cp:lastModifiedBy>
  <cp:revision>4</cp:revision>
  <dcterms:modified xsi:type="dcterms:W3CDTF">2012-03-05T17:11:10Z</dcterms:modified>
</cp:coreProperties>
</file>