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2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5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0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4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8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9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6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1792796" y="608113"/>
            <a:ext cx="5486400" cy="217281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 anchor="ctr">
            <a:noAutofit/>
          </a:bodyPr>
          <a:lstStyle/>
          <a:p>
            <a:pPr algn="ctr"/>
            <a:r>
              <a:rPr lang="ru-RU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РАСТЕНИЯ И МЫ С ВАМИ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Алсу\AppData\Local\Microsoft\Windows\Temporary Internet Files\Content.IE5\M7TV4PBC\MC90044186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9"/>
            <a:ext cx="5400600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Autofit/>
          </a:bodyPr>
          <a:lstStyle/>
          <a:p>
            <a:r>
              <a:rPr lang="ru-RU" sz="9600" dirty="0" smtClean="0"/>
              <a:t>Богатство…</a:t>
            </a:r>
            <a:endParaRPr lang="ru-RU" sz="9600" dirty="0"/>
          </a:p>
        </p:txBody>
      </p:sp>
      <p:pic>
        <p:nvPicPr>
          <p:cNvPr id="2050" name="Picture 2" descr="C:\Users\Алсу\AppData\Local\Microsoft\Windows\Temporary Internet Files\Content.IE5\M7TV4PBC\MC9004417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65527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518457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tt-RU" dirty="0" smtClean="0"/>
              <a:t> </a:t>
            </a:r>
            <a:r>
              <a:rPr lang="tt-RU" dirty="0"/>
              <a:t>Перед нами стоят цели:</a:t>
            </a:r>
            <a:endParaRPr lang="ru-RU" dirty="0"/>
          </a:p>
          <a:p>
            <a:r>
              <a:rPr lang="tt-RU" dirty="0"/>
              <a:t>   1) ознакомится с системой питания растений;</a:t>
            </a:r>
            <a:endParaRPr lang="ru-RU" dirty="0"/>
          </a:p>
          <a:p>
            <a:r>
              <a:rPr lang="tt-RU" dirty="0"/>
              <a:t>   2) доказать то, что солнце и растения полезны для здоровья;</a:t>
            </a:r>
            <a:endParaRPr lang="ru-RU" dirty="0"/>
          </a:p>
          <a:p>
            <a:r>
              <a:rPr lang="tt-RU" dirty="0"/>
              <a:t>   3) ребята, как видите наш 2 сундучок пустой. Нам надо будет выявить те</a:t>
            </a:r>
            <a:endParaRPr lang="ru-RU" dirty="0"/>
          </a:p>
          <a:p>
            <a:r>
              <a:rPr lang="tt-RU" dirty="0"/>
              <a:t>полезные вещи которые нужны и полезны нашему здоровью.    </a:t>
            </a:r>
            <a:endParaRPr lang="ru-RU" dirty="0"/>
          </a:p>
          <a:p>
            <a:r>
              <a:rPr lang="tt-RU" dirty="0"/>
              <a:t>   4) ә татар теле белән бәйләп татарча сөйләшергә, аралашырга өйрәнербез.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13176"/>
            <a:ext cx="7772400" cy="1224136"/>
          </a:xfrm>
        </p:spPr>
        <p:txBody>
          <a:bodyPr/>
          <a:lstStyle/>
          <a:p>
            <a:pPr algn="ctr"/>
            <a:r>
              <a:rPr lang="ru-RU" dirty="0" smtClean="0"/>
              <a:t>Уход за растениями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су\AppData\Local\Microsoft\Windows\Temporary Internet Files\Content.IE5\RU37T44V\MC90044043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548680"/>
            <a:ext cx="68407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880" y="470657"/>
            <a:ext cx="639492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39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Углекислый газ                 </a:t>
            </a:r>
            <a:r>
              <a:rPr lang="ru-RU" dirty="0"/>
              <a:t>К</a:t>
            </a:r>
            <a:r>
              <a:rPr lang="ru-RU" dirty="0" smtClean="0"/>
              <a:t>ислород                    </a:t>
            </a:r>
            <a:endParaRPr lang="ru-RU" dirty="0"/>
          </a:p>
        </p:txBody>
      </p:sp>
      <p:pic>
        <p:nvPicPr>
          <p:cNvPr id="4098" name="Picture 2" descr="C:\Users\Алсу\AppData\Local\Microsoft\Windows\Temporary Internet Files\Content.IE5\OHW8YJTK\MC9003597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83" y="1662158"/>
            <a:ext cx="35283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483768" y="3140968"/>
            <a:ext cx="1456030" cy="628648"/>
          </a:xfrm>
          <a:prstGeom prst="rightArrow">
            <a:avLst>
              <a:gd name="adj1" fmla="val 671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82456" y="3027337"/>
            <a:ext cx="13384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Алсу\AppData\Local\Microsoft\Windows\Temporary Internet Files\Content.IE5\OHW8YJTK\MC9004413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19156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Кислород                 </a:t>
            </a:r>
            <a:r>
              <a:rPr lang="ru-RU" dirty="0" err="1" smtClean="0"/>
              <a:t>Уг</a:t>
            </a:r>
            <a:r>
              <a:rPr lang="ru-RU" dirty="0" smtClean="0"/>
              <a:t>       Углекислый</a:t>
            </a:r>
          </a:p>
          <a:p>
            <a:r>
              <a:rPr lang="ru-RU" dirty="0"/>
              <a:t> </a:t>
            </a:r>
            <a:r>
              <a:rPr lang="ru-RU" dirty="0" smtClean="0"/>
              <a:t>            газ</a:t>
            </a:r>
          </a:p>
        </p:txBody>
      </p:sp>
      <p:pic>
        <p:nvPicPr>
          <p:cNvPr id="5122" name="Picture 2" descr="C:\Users\Алсу\AppData\Local\Microsoft\Windows\Temporary Internet Files\Content.IE5\M7TV4PBC\MP9004465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1602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су\AppData\Local\Microsoft\Windows\Temporary Internet Files\Content.IE5\RU37T44V\MC9003597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3212976"/>
            <a:ext cx="28577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355976" y="3645024"/>
            <a:ext cx="978408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084168" y="3645024"/>
            <a:ext cx="1080120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3866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Физкультминутка.</a:t>
            </a:r>
            <a:br>
              <a:rPr lang="ru-RU" sz="2800" dirty="0" smtClean="0"/>
            </a:br>
            <a:r>
              <a:rPr lang="ru-RU" sz="1800" dirty="0" smtClean="0"/>
              <a:t>Мы немножко отдохнём</a:t>
            </a:r>
            <a:br>
              <a:rPr lang="ru-RU" sz="1800" dirty="0" smtClean="0"/>
            </a:br>
            <a:r>
              <a:rPr lang="ru-RU" sz="1800" dirty="0" smtClean="0"/>
              <a:t>Встанем глубоко вздохнём.</a:t>
            </a:r>
            <a:br>
              <a:rPr lang="ru-RU" sz="1800" dirty="0" smtClean="0"/>
            </a:br>
            <a:r>
              <a:rPr lang="ru-RU" sz="1800" dirty="0" smtClean="0"/>
              <a:t>Руки в стороны, вперёд…</a:t>
            </a:r>
            <a:br>
              <a:rPr lang="ru-RU" sz="1800" dirty="0" smtClean="0"/>
            </a:br>
            <a:r>
              <a:rPr lang="ru-RU" sz="1800" dirty="0" smtClean="0"/>
              <a:t>Дети по лесу гуляли ,</a:t>
            </a:r>
            <a:br>
              <a:rPr lang="ru-RU" sz="1800" dirty="0" smtClean="0"/>
            </a:br>
            <a:r>
              <a:rPr lang="ru-RU" sz="1800" dirty="0" smtClean="0"/>
              <a:t>За природой наблюдали.</a:t>
            </a:r>
            <a:br>
              <a:rPr lang="ru-RU" sz="1800" dirty="0" smtClean="0"/>
            </a:br>
            <a:r>
              <a:rPr lang="ru-RU" sz="1800" dirty="0" smtClean="0"/>
              <a:t>Вверх на солнце посмотрели,</a:t>
            </a:r>
            <a:br>
              <a:rPr lang="ru-RU" sz="1800" dirty="0" smtClean="0"/>
            </a:br>
            <a:r>
              <a:rPr lang="ru-RU" sz="1800" dirty="0" smtClean="0"/>
              <a:t>И их лучи согрели.</a:t>
            </a:r>
            <a:br>
              <a:rPr lang="ru-RU" sz="1800" dirty="0" smtClean="0"/>
            </a:br>
            <a:r>
              <a:rPr lang="ru-RU" sz="1800" dirty="0" smtClean="0"/>
              <a:t>Чудеса у нас на свете:</a:t>
            </a:r>
            <a:br>
              <a:rPr lang="ru-RU" sz="1800" dirty="0" smtClean="0"/>
            </a:br>
            <a:r>
              <a:rPr lang="ru-RU" sz="1800" dirty="0" smtClean="0"/>
              <a:t>Стали карликами дети, </a:t>
            </a:r>
            <a:br>
              <a:rPr lang="ru-RU" sz="1800" dirty="0" smtClean="0"/>
            </a:br>
            <a:r>
              <a:rPr lang="ru-RU" sz="1800" dirty="0" smtClean="0"/>
              <a:t>А потом все дружно встали ,</a:t>
            </a:r>
            <a:br>
              <a:rPr lang="ru-RU" sz="1800" dirty="0" smtClean="0"/>
            </a:br>
            <a:r>
              <a:rPr lang="ru-RU" sz="1800" dirty="0" smtClean="0"/>
              <a:t>Великанами мы стали.</a:t>
            </a:r>
            <a:br>
              <a:rPr lang="ru-RU" sz="1800" dirty="0" smtClean="0"/>
            </a:br>
            <a:r>
              <a:rPr lang="ru-RU" sz="1800" dirty="0" smtClean="0"/>
              <a:t>Дружно хлопаем, ногами топаем.</a:t>
            </a:r>
            <a:br>
              <a:rPr lang="ru-RU" sz="1800" dirty="0" smtClean="0"/>
            </a:br>
            <a:r>
              <a:rPr lang="ru-RU" sz="1800" dirty="0" smtClean="0"/>
              <a:t>Хорошо мы погуляли </a:t>
            </a:r>
            <a:br>
              <a:rPr lang="ru-RU" sz="1800" dirty="0" smtClean="0"/>
            </a:br>
            <a:r>
              <a:rPr lang="ru-RU" sz="1800" dirty="0" smtClean="0"/>
              <a:t>И немножко все устали.</a:t>
            </a:r>
            <a:endParaRPr lang="ru-RU" sz="1800" dirty="0"/>
          </a:p>
        </p:txBody>
      </p:sp>
      <p:pic>
        <p:nvPicPr>
          <p:cNvPr id="1026" name="Picture 2" descr="C:\Users\Алсу\AppData\Local\Microsoft\Windows\Temporary Internet Files\Content.IE5\M7TV4PBC\MP9004011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68424"/>
            <a:ext cx="360040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Солнце – </a:t>
            </a:r>
            <a:r>
              <a:rPr lang="ru-RU" sz="4000" i="1" kern="0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кояш</a:t>
            </a: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[</a:t>
            </a:r>
            <a:r>
              <a:rPr lang="ru-RU" sz="4000" i="1" kern="0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къояш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]</a:t>
            </a: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/>
            </a:r>
            <a:b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</a:b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Растения – 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үсемлек 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[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үсэмлэк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]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/>
            </a:r>
            <a:b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</a:b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Дерево – агач 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[</a:t>
            </a:r>
            <a:r>
              <a:rPr lang="ru-RU" sz="4000" i="1" kern="0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агъач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]</a:t>
            </a: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/>
            </a:r>
            <a:b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</a:b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Вода – су 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[c</a:t>
            </a: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у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]</a:t>
            </a: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/>
            </a:r>
            <a:b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</a:br>
            <a:r>
              <a:rPr lang="ru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Воздух - 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һава 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[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һа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w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а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]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/>
            </a:r>
            <a:b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</a:b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Питание – туклану 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[</a:t>
            </a:r>
            <a:r>
              <a:rPr lang="ru-RU" sz="4000" i="1" kern="0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тукълану</a:t>
            </a:r>
            <a:r>
              <a:rPr lang="en-US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]</a:t>
            </a:r>
            <a:r>
              <a:rPr lang="tt-RU" sz="4000" i="1" kern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26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86" y="1556791"/>
            <a:ext cx="3097754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105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Богатство…</vt:lpstr>
      <vt:lpstr>Презентация PowerPoint</vt:lpstr>
      <vt:lpstr>Уход за растениями</vt:lpstr>
      <vt:lpstr> </vt:lpstr>
      <vt:lpstr>Презентация PowerPoint</vt:lpstr>
      <vt:lpstr>Физкультминутка. Мы немножко отдохнём Встанем глубоко вздохнём. Руки в стороны, вперёд… Дети по лесу гуляли , За природой наблюдали. Вверх на солнце посмотрели, И их лучи согрели. Чудеса у нас на свете: Стали карликами дети,  А потом все дружно встали , Великанами мы стали. Дружно хлопаем, ногами топаем. Хорошо мы погуляли  И немножко все устали.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Алсу</dc:creator>
  <cp:lastModifiedBy>Алсу</cp:lastModifiedBy>
  <cp:revision>20</cp:revision>
  <dcterms:created xsi:type="dcterms:W3CDTF">2012-02-15T06:05:05Z</dcterms:created>
  <dcterms:modified xsi:type="dcterms:W3CDTF">2012-02-28T17:01:40Z</dcterms:modified>
</cp:coreProperties>
</file>