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3" r:id="rId2"/>
    <p:sldId id="260" r:id="rId3"/>
    <p:sldId id="271" r:id="rId4"/>
    <p:sldId id="274" r:id="rId5"/>
    <p:sldId id="261" r:id="rId6"/>
    <p:sldId id="272" r:id="rId7"/>
    <p:sldId id="262" r:id="rId8"/>
    <p:sldId id="275" r:id="rId9"/>
    <p:sldId id="276" r:id="rId10"/>
    <p:sldId id="263" r:id="rId11"/>
    <p:sldId id="277" r:id="rId12"/>
    <p:sldId id="270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425D-CD96-4106-AE65-09399133421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FA4A-942C-4992-8C27-0DE410EE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FA4A-942C-4992-8C27-0DE410EE60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FA4A-942C-4992-8C27-0DE410EE602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МЫШЛЕНИЕ И СООБРАЗИТЕЛЬНОСТЬ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556792"/>
            <a:ext cx="39604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9604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643570" y="3571876"/>
            <a:ext cx="3214710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571876"/>
            <a:ext cx="3286148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Развитие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мыслительных операций анализа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синтеза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3065465" cy="27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6350"/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71612"/>
            <a:ext cx="6929486" cy="175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Развиваем способность выделять </a:t>
            </a:r>
          </a:p>
          <a:p>
            <a:pPr marL="87313" indent="49213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черты сходства и различия, сравниваем 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▪ </a:t>
            </a:r>
            <a:r>
              <a:rPr lang="ru-RU" sz="2400" dirty="0" smtClean="0">
                <a:solidFill>
                  <a:srgbClr val="7030A0"/>
                </a:solidFill>
              </a:rPr>
              <a:t>реальные объекты и игрушки,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▪ </a:t>
            </a:r>
            <a:r>
              <a:rPr lang="ru-RU" sz="2400" dirty="0" smtClean="0">
                <a:solidFill>
                  <a:srgbClr val="7030A0"/>
                </a:solidFill>
              </a:rPr>
              <a:t>фотографии и изображения предметов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3643314"/>
            <a:ext cx="3143272" cy="28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072074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МЫШЛЕНИЕ И ВНИМАНИЕ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6792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УМЕНИЕ ВЫДЕЛЯТЬ ОБЩИЕ ПРИЗНАКИ ПРЕДМЕТОВ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928802"/>
            <a:ext cx="414340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443814" cy="1285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Сюжетные  игры  с  проблемными ситуациями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0" y="1928802"/>
            <a:ext cx="4071966" cy="4429156"/>
          </a:xfrm>
        </p:spPr>
        <p:txBody>
          <a:bodyPr>
            <a:normAutofit fontScale="85000" lnSpcReduction="20000"/>
          </a:bodyPr>
          <a:lstStyle/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Через подражание ребенок осваивает способы взаимодействия людей;            учится строить адекватные отношения.  </a:t>
            </a:r>
          </a:p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К 6 годам ребенок способен предвидеть последствия своих слов и поступков. </a:t>
            </a:r>
          </a:p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Он понимает, что такое честность, лживость, доброта и злость, грубость и воспитанность, что такое справедливость.</a:t>
            </a:r>
          </a:p>
          <a:p>
            <a:endParaRPr lang="ru-RU" dirty="0"/>
          </a:p>
        </p:txBody>
      </p:sp>
      <p:pic>
        <p:nvPicPr>
          <p:cNvPr id="5123" name="Picture 3" descr="G:\дет сад\Фото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929090" cy="3000396"/>
          </a:xfrm>
          <a:prstGeom prst="rect">
            <a:avLst/>
          </a:prstGeom>
          <a:noFill/>
        </p:spPr>
      </p:pic>
      <p:pic>
        <p:nvPicPr>
          <p:cNvPr id="5125" name="Picture 5" descr="G:\РИСУНКИ\205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14818"/>
            <a:ext cx="1714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для педагогов: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Игнорируйте вызывающие поступки ребенка</a:t>
            </a:r>
            <a:r>
              <a:rPr lang="ru-RU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Поощряйте хорошее поведение;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Занятия должны строиться по четко спланированному стереотипному распорядку;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Давайте задания на определенный отрезок времени;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Большое задание лучше предлагать в виде последовательных частей;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Во время занятия должны быть предусмотрены двигательные разрядки;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Предупреждайте переутомление и перевозбуждение;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Не ожидайте от ребенка всего и сразу;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Особая диета( снижение потребления сахара, кофеина, продуктов с усилителями вкуса, искусственными красителями);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folHlink"/>
                </a:solidFill>
              </a:rPr>
              <a:t>Убрать раздражающие цвета в окружении</a:t>
            </a:r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52320" y="4941168"/>
            <a:ext cx="1691680" cy="1728192"/>
            <a:chOff x="-862" y="3362"/>
            <a:chExt cx="718" cy="58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862" y="3362"/>
              <a:ext cx="718" cy="583"/>
            </a:xfrm>
            <a:custGeom>
              <a:avLst/>
              <a:gdLst/>
              <a:ahLst/>
              <a:cxnLst>
                <a:cxn ang="0">
                  <a:pos x="1400" y="168"/>
                </a:cxn>
                <a:cxn ang="0">
                  <a:pos x="1564" y="128"/>
                </a:cxn>
                <a:cxn ang="0">
                  <a:pos x="1730" y="114"/>
                </a:cxn>
                <a:cxn ang="0">
                  <a:pos x="1712" y="166"/>
                </a:cxn>
                <a:cxn ang="0">
                  <a:pos x="1574" y="273"/>
                </a:cxn>
                <a:cxn ang="0">
                  <a:pos x="1527" y="353"/>
                </a:cxn>
                <a:cxn ang="0">
                  <a:pos x="1487" y="541"/>
                </a:cxn>
                <a:cxn ang="0">
                  <a:pos x="1479" y="637"/>
                </a:cxn>
                <a:cxn ang="0">
                  <a:pos x="1417" y="762"/>
                </a:cxn>
                <a:cxn ang="0">
                  <a:pos x="1500" y="990"/>
                </a:cxn>
                <a:cxn ang="0">
                  <a:pos x="1543" y="998"/>
                </a:cxn>
                <a:cxn ang="0">
                  <a:pos x="1574" y="891"/>
                </a:cxn>
                <a:cxn ang="0">
                  <a:pos x="1663" y="678"/>
                </a:cxn>
                <a:cxn ang="0">
                  <a:pos x="1622" y="526"/>
                </a:cxn>
                <a:cxn ang="0">
                  <a:pos x="1757" y="446"/>
                </a:cxn>
                <a:cxn ang="0">
                  <a:pos x="1808" y="292"/>
                </a:cxn>
                <a:cxn ang="0">
                  <a:pos x="1928" y="311"/>
                </a:cxn>
                <a:cxn ang="0">
                  <a:pos x="1947" y="418"/>
                </a:cxn>
                <a:cxn ang="0">
                  <a:pos x="2013" y="450"/>
                </a:cxn>
                <a:cxn ang="0">
                  <a:pos x="2115" y="531"/>
                </a:cxn>
                <a:cxn ang="0">
                  <a:pos x="2140" y="605"/>
                </a:cxn>
                <a:cxn ang="0">
                  <a:pos x="2093" y="714"/>
                </a:cxn>
                <a:cxn ang="0">
                  <a:pos x="2037" y="821"/>
                </a:cxn>
                <a:cxn ang="0">
                  <a:pos x="2050" y="936"/>
                </a:cxn>
                <a:cxn ang="0">
                  <a:pos x="1927" y="1179"/>
                </a:cxn>
                <a:cxn ang="0">
                  <a:pos x="1742" y="1311"/>
                </a:cxn>
                <a:cxn ang="0">
                  <a:pos x="1525" y="1358"/>
                </a:cxn>
                <a:cxn ang="0">
                  <a:pos x="1504" y="1388"/>
                </a:cxn>
                <a:cxn ang="0">
                  <a:pos x="1516" y="1476"/>
                </a:cxn>
                <a:cxn ang="0">
                  <a:pos x="1566" y="1568"/>
                </a:cxn>
                <a:cxn ang="0">
                  <a:pos x="1493" y="1595"/>
                </a:cxn>
                <a:cxn ang="0">
                  <a:pos x="1384" y="1615"/>
                </a:cxn>
                <a:cxn ang="0">
                  <a:pos x="1329" y="1646"/>
                </a:cxn>
                <a:cxn ang="0">
                  <a:pos x="1225" y="1664"/>
                </a:cxn>
                <a:cxn ang="0">
                  <a:pos x="1132" y="1688"/>
                </a:cxn>
                <a:cxn ang="0">
                  <a:pos x="1035" y="1730"/>
                </a:cxn>
                <a:cxn ang="0">
                  <a:pos x="874" y="1674"/>
                </a:cxn>
                <a:cxn ang="0">
                  <a:pos x="659" y="1675"/>
                </a:cxn>
                <a:cxn ang="0">
                  <a:pos x="386" y="1634"/>
                </a:cxn>
                <a:cxn ang="0">
                  <a:pos x="294" y="1563"/>
                </a:cxn>
                <a:cxn ang="0">
                  <a:pos x="381" y="1399"/>
                </a:cxn>
                <a:cxn ang="0">
                  <a:pos x="311" y="1389"/>
                </a:cxn>
                <a:cxn ang="0">
                  <a:pos x="178" y="1331"/>
                </a:cxn>
                <a:cxn ang="0">
                  <a:pos x="75" y="1254"/>
                </a:cxn>
                <a:cxn ang="0">
                  <a:pos x="0" y="1084"/>
                </a:cxn>
                <a:cxn ang="0">
                  <a:pos x="68" y="934"/>
                </a:cxn>
                <a:cxn ang="0">
                  <a:pos x="224" y="845"/>
                </a:cxn>
                <a:cxn ang="0">
                  <a:pos x="444" y="692"/>
                </a:cxn>
                <a:cxn ang="0">
                  <a:pos x="651" y="681"/>
                </a:cxn>
                <a:cxn ang="0">
                  <a:pos x="649" y="636"/>
                </a:cxn>
                <a:cxn ang="0">
                  <a:pos x="611" y="582"/>
                </a:cxn>
                <a:cxn ang="0">
                  <a:pos x="629" y="466"/>
                </a:cxn>
                <a:cxn ang="0">
                  <a:pos x="679" y="284"/>
                </a:cxn>
                <a:cxn ang="0">
                  <a:pos x="763" y="259"/>
                </a:cxn>
                <a:cxn ang="0">
                  <a:pos x="839" y="86"/>
                </a:cxn>
                <a:cxn ang="0">
                  <a:pos x="932" y="28"/>
                </a:cxn>
                <a:cxn ang="0">
                  <a:pos x="1046" y="1"/>
                </a:cxn>
                <a:cxn ang="0">
                  <a:pos x="1177" y="7"/>
                </a:cxn>
              </a:cxnLst>
              <a:rect l="0" t="0" r="r" b="b"/>
              <a:pathLst>
                <a:path w="2153" h="1750">
                  <a:moveTo>
                    <a:pt x="1266" y="31"/>
                  </a:moveTo>
                  <a:lnTo>
                    <a:pt x="1291" y="42"/>
                  </a:lnTo>
                  <a:lnTo>
                    <a:pt x="1315" y="57"/>
                  </a:lnTo>
                  <a:lnTo>
                    <a:pt x="1338" y="73"/>
                  </a:lnTo>
                  <a:lnTo>
                    <a:pt x="1359" y="92"/>
                  </a:lnTo>
                  <a:lnTo>
                    <a:pt x="1375" y="114"/>
                  </a:lnTo>
                  <a:lnTo>
                    <a:pt x="1390" y="139"/>
                  </a:lnTo>
                  <a:lnTo>
                    <a:pt x="1400" y="168"/>
                  </a:lnTo>
                  <a:lnTo>
                    <a:pt x="1404" y="202"/>
                  </a:lnTo>
                  <a:lnTo>
                    <a:pt x="1423" y="198"/>
                  </a:lnTo>
                  <a:lnTo>
                    <a:pt x="1445" y="190"/>
                  </a:lnTo>
                  <a:lnTo>
                    <a:pt x="1469" y="179"/>
                  </a:lnTo>
                  <a:lnTo>
                    <a:pt x="1495" y="166"/>
                  </a:lnTo>
                  <a:lnTo>
                    <a:pt x="1519" y="154"/>
                  </a:lnTo>
                  <a:lnTo>
                    <a:pt x="1543" y="140"/>
                  </a:lnTo>
                  <a:lnTo>
                    <a:pt x="1564" y="128"/>
                  </a:lnTo>
                  <a:lnTo>
                    <a:pt x="1579" y="120"/>
                  </a:lnTo>
                  <a:lnTo>
                    <a:pt x="1598" y="118"/>
                  </a:lnTo>
                  <a:lnTo>
                    <a:pt x="1619" y="118"/>
                  </a:lnTo>
                  <a:lnTo>
                    <a:pt x="1641" y="118"/>
                  </a:lnTo>
                  <a:lnTo>
                    <a:pt x="1664" y="118"/>
                  </a:lnTo>
                  <a:lnTo>
                    <a:pt x="1687" y="118"/>
                  </a:lnTo>
                  <a:lnTo>
                    <a:pt x="1709" y="117"/>
                  </a:lnTo>
                  <a:lnTo>
                    <a:pt x="1730" y="114"/>
                  </a:lnTo>
                  <a:lnTo>
                    <a:pt x="1749" y="107"/>
                  </a:lnTo>
                  <a:lnTo>
                    <a:pt x="1751" y="111"/>
                  </a:lnTo>
                  <a:lnTo>
                    <a:pt x="1759" y="114"/>
                  </a:lnTo>
                  <a:lnTo>
                    <a:pt x="1764" y="119"/>
                  </a:lnTo>
                  <a:lnTo>
                    <a:pt x="1762" y="127"/>
                  </a:lnTo>
                  <a:lnTo>
                    <a:pt x="1750" y="137"/>
                  </a:lnTo>
                  <a:lnTo>
                    <a:pt x="1732" y="150"/>
                  </a:lnTo>
                  <a:lnTo>
                    <a:pt x="1712" y="166"/>
                  </a:lnTo>
                  <a:lnTo>
                    <a:pt x="1691" y="184"/>
                  </a:lnTo>
                  <a:lnTo>
                    <a:pt x="1670" y="202"/>
                  </a:lnTo>
                  <a:lnTo>
                    <a:pt x="1651" y="219"/>
                  </a:lnTo>
                  <a:lnTo>
                    <a:pt x="1637" y="231"/>
                  </a:lnTo>
                  <a:lnTo>
                    <a:pt x="1628" y="239"/>
                  </a:lnTo>
                  <a:lnTo>
                    <a:pt x="1613" y="250"/>
                  </a:lnTo>
                  <a:lnTo>
                    <a:pt x="1596" y="262"/>
                  </a:lnTo>
                  <a:lnTo>
                    <a:pt x="1574" y="273"/>
                  </a:lnTo>
                  <a:lnTo>
                    <a:pt x="1551" y="284"/>
                  </a:lnTo>
                  <a:lnTo>
                    <a:pt x="1529" y="294"/>
                  </a:lnTo>
                  <a:lnTo>
                    <a:pt x="1510" y="302"/>
                  </a:lnTo>
                  <a:lnTo>
                    <a:pt x="1497" y="308"/>
                  </a:lnTo>
                  <a:lnTo>
                    <a:pt x="1489" y="311"/>
                  </a:lnTo>
                  <a:lnTo>
                    <a:pt x="1504" y="318"/>
                  </a:lnTo>
                  <a:lnTo>
                    <a:pt x="1517" y="333"/>
                  </a:lnTo>
                  <a:lnTo>
                    <a:pt x="1527" y="353"/>
                  </a:lnTo>
                  <a:lnTo>
                    <a:pt x="1534" y="378"/>
                  </a:lnTo>
                  <a:lnTo>
                    <a:pt x="1533" y="409"/>
                  </a:lnTo>
                  <a:lnTo>
                    <a:pt x="1524" y="443"/>
                  </a:lnTo>
                  <a:lnTo>
                    <a:pt x="1506" y="481"/>
                  </a:lnTo>
                  <a:lnTo>
                    <a:pt x="1475" y="522"/>
                  </a:lnTo>
                  <a:lnTo>
                    <a:pt x="1475" y="532"/>
                  </a:lnTo>
                  <a:lnTo>
                    <a:pt x="1481" y="537"/>
                  </a:lnTo>
                  <a:lnTo>
                    <a:pt x="1487" y="541"/>
                  </a:lnTo>
                  <a:lnTo>
                    <a:pt x="1493" y="548"/>
                  </a:lnTo>
                  <a:lnTo>
                    <a:pt x="1500" y="564"/>
                  </a:lnTo>
                  <a:lnTo>
                    <a:pt x="1502" y="583"/>
                  </a:lnTo>
                  <a:lnTo>
                    <a:pt x="1499" y="602"/>
                  </a:lnTo>
                  <a:lnTo>
                    <a:pt x="1496" y="620"/>
                  </a:lnTo>
                  <a:lnTo>
                    <a:pt x="1489" y="625"/>
                  </a:lnTo>
                  <a:lnTo>
                    <a:pt x="1485" y="631"/>
                  </a:lnTo>
                  <a:lnTo>
                    <a:pt x="1479" y="637"/>
                  </a:lnTo>
                  <a:lnTo>
                    <a:pt x="1475" y="643"/>
                  </a:lnTo>
                  <a:lnTo>
                    <a:pt x="1469" y="648"/>
                  </a:lnTo>
                  <a:lnTo>
                    <a:pt x="1462" y="654"/>
                  </a:lnTo>
                  <a:lnTo>
                    <a:pt x="1454" y="657"/>
                  </a:lnTo>
                  <a:lnTo>
                    <a:pt x="1444" y="658"/>
                  </a:lnTo>
                  <a:lnTo>
                    <a:pt x="1434" y="703"/>
                  </a:lnTo>
                  <a:lnTo>
                    <a:pt x="1424" y="738"/>
                  </a:lnTo>
                  <a:lnTo>
                    <a:pt x="1417" y="762"/>
                  </a:lnTo>
                  <a:lnTo>
                    <a:pt x="1416" y="774"/>
                  </a:lnTo>
                  <a:lnTo>
                    <a:pt x="1458" y="806"/>
                  </a:lnTo>
                  <a:lnTo>
                    <a:pt x="1486" y="838"/>
                  </a:lnTo>
                  <a:lnTo>
                    <a:pt x="1503" y="872"/>
                  </a:lnTo>
                  <a:lnTo>
                    <a:pt x="1510" y="905"/>
                  </a:lnTo>
                  <a:lnTo>
                    <a:pt x="1512" y="936"/>
                  </a:lnTo>
                  <a:lnTo>
                    <a:pt x="1507" y="964"/>
                  </a:lnTo>
                  <a:lnTo>
                    <a:pt x="1500" y="990"/>
                  </a:lnTo>
                  <a:lnTo>
                    <a:pt x="1493" y="1010"/>
                  </a:lnTo>
                  <a:lnTo>
                    <a:pt x="1500" y="1014"/>
                  </a:lnTo>
                  <a:lnTo>
                    <a:pt x="1508" y="1018"/>
                  </a:lnTo>
                  <a:lnTo>
                    <a:pt x="1516" y="1021"/>
                  </a:lnTo>
                  <a:lnTo>
                    <a:pt x="1523" y="1023"/>
                  </a:lnTo>
                  <a:lnTo>
                    <a:pt x="1529" y="1016"/>
                  </a:lnTo>
                  <a:lnTo>
                    <a:pt x="1536" y="1007"/>
                  </a:lnTo>
                  <a:lnTo>
                    <a:pt x="1543" y="998"/>
                  </a:lnTo>
                  <a:lnTo>
                    <a:pt x="1549" y="988"/>
                  </a:lnTo>
                  <a:lnTo>
                    <a:pt x="1556" y="978"/>
                  </a:lnTo>
                  <a:lnTo>
                    <a:pt x="1562" y="968"/>
                  </a:lnTo>
                  <a:lnTo>
                    <a:pt x="1568" y="959"/>
                  </a:lnTo>
                  <a:lnTo>
                    <a:pt x="1572" y="951"/>
                  </a:lnTo>
                  <a:lnTo>
                    <a:pt x="1569" y="939"/>
                  </a:lnTo>
                  <a:lnTo>
                    <a:pt x="1569" y="919"/>
                  </a:lnTo>
                  <a:lnTo>
                    <a:pt x="1574" y="891"/>
                  </a:lnTo>
                  <a:lnTo>
                    <a:pt x="1582" y="857"/>
                  </a:lnTo>
                  <a:lnTo>
                    <a:pt x="1597" y="821"/>
                  </a:lnTo>
                  <a:lnTo>
                    <a:pt x="1616" y="784"/>
                  </a:lnTo>
                  <a:lnTo>
                    <a:pt x="1639" y="749"/>
                  </a:lnTo>
                  <a:lnTo>
                    <a:pt x="1669" y="718"/>
                  </a:lnTo>
                  <a:lnTo>
                    <a:pt x="1663" y="705"/>
                  </a:lnTo>
                  <a:lnTo>
                    <a:pt x="1662" y="691"/>
                  </a:lnTo>
                  <a:lnTo>
                    <a:pt x="1663" y="678"/>
                  </a:lnTo>
                  <a:lnTo>
                    <a:pt x="1667" y="663"/>
                  </a:lnTo>
                  <a:lnTo>
                    <a:pt x="1668" y="649"/>
                  </a:lnTo>
                  <a:lnTo>
                    <a:pt x="1667" y="637"/>
                  </a:lnTo>
                  <a:lnTo>
                    <a:pt x="1660" y="625"/>
                  </a:lnTo>
                  <a:lnTo>
                    <a:pt x="1647" y="617"/>
                  </a:lnTo>
                  <a:lnTo>
                    <a:pt x="1630" y="592"/>
                  </a:lnTo>
                  <a:lnTo>
                    <a:pt x="1622" y="560"/>
                  </a:lnTo>
                  <a:lnTo>
                    <a:pt x="1622" y="526"/>
                  </a:lnTo>
                  <a:lnTo>
                    <a:pt x="1631" y="496"/>
                  </a:lnTo>
                  <a:lnTo>
                    <a:pt x="1649" y="471"/>
                  </a:lnTo>
                  <a:lnTo>
                    <a:pt x="1675" y="456"/>
                  </a:lnTo>
                  <a:lnTo>
                    <a:pt x="1712" y="456"/>
                  </a:lnTo>
                  <a:lnTo>
                    <a:pt x="1757" y="473"/>
                  </a:lnTo>
                  <a:lnTo>
                    <a:pt x="1760" y="473"/>
                  </a:lnTo>
                  <a:lnTo>
                    <a:pt x="1757" y="462"/>
                  </a:lnTo>
                  <a:lnTo>
                    <a:pt x="1757" y="446"/>
                  </a:lnTo>
                  <a:lnTo>
                    <a:pt x="1760" y="426"/>
                  </a:lnTo>
                  <a:lnTo>
                    <a:pt x="1764" y="404"/>
                  </a:lnTo>
                  <a:lnTo>
                    <a:pt x="1769" y="380"/>
                  </a:lnTo>
                  <a:lnTo>
                    <a:pt x="1775" y="357"/>
                  </a:lnTo>
                  <a:lnTo>
                    <a:pt x="1783" y="336"/>
                  </a:lnTo>
                  <a:lnTo>
                    <a:pt x="1791" y="318"/>
                  </a:lnTo>
                  <a:lnTo>
                    <a:pt x="1800" y="305"/>
                  </a:lnTo>
                  <a:lnTo>
                    <a:pt x="1808" y="292"/>
                  </a:lnTo>
                  <a:lnTo>
                    <a:pt x="1819" y="283"/>
                  </a:lnTo>
                  <a:lnTo>
                    <a:pt x="1833" y="275"/>
                  </a:lnTo>
                  <a:lnTo>
                    <a:pt x="1846" y="271"/>
                  </a:lnTo>
                  <a:lnTo>
                    <a:pt x="1863" y="271"/>
                  </a:lnTo>
                  <a:lnTo>
                    <a:pt x="1880" y="273"/>
                  </a:lnTo>
                  <a:lnTo>
                    <a:pt x="1900" y="280"/>
                  </a:lnTo>
                  <a:lnTo>
                    <a:pt x="1918" y="292"/>
                  </a:lnTo>
                  <a:lnTo>
                    <a:pt x="1928" y="311"/>
                  </a:lnTo>
                  <a:lnTo>
                    <a:pt x="1934" y="333"/>
                  </a:lnTo>
                  <a:lnTo>
                    <a:pt x="1935" y="358"/>
                  </a:lnTo>
                  <a:lnTo>
                    <a:pt x="1932" y="383"/>
                  </a:lnTo>
                  <a:lnTo>
                    <a:pt x="1930" y="404"/>
                  </a:lnTo>
                  <a:lnTo>
                    <a:pt x="1928" y="419"/>
                  </a:lnTo>
                  <a:lnTo>
                    <a:pt x="1927" y="427"/>
                  </a:lnTo>
                  <a:lnTo>
                    <a:pt x="1937" y="421"/>
                  </a:lnTo>
                  <a:lnTo>
                    <a:pt x="1947" y="418"/>
                  </a:lnTo>
                  <a:lnTo>
                    <a:pt x="1958" y="419"/>
                  </a:lnTo>
                  <a:lnTo>
                    <a:pt x="1968" y="422"/>
                  </a:lnTo>
                  <a:lnTo>
                    <a:pt x="1977" y="428"/>
                  </a:lnTo>
                  <a:lnTo>
                    <a:pt x="1983" y="435"/>
                  </a:lnTo>
                  <a:lnTo>
                    <a:pt x="1988" y="445"/>
                  </a:lnTo>
                  <a:lnTo>
                    <a:pt x="1990" y="456"/>
                  </a:lnTo>
                  <a:lnTo>
                    <a:pt x="2000" y="452"/>
                  </a:lnTo>
                  <a:lnTo>
                    <a:pt x="2013" y="450"/>
                  </a:lnTo>
                  <a:lnTo>
                    <a:pt x="2029" y="450"/>
                  </a:lnTo>
                  <a:lnTo>
                    <a:pt x="2045" y="454"/>
                  </a:lnTo>
                  <a:lnTo>
                    <a:pt x="2061" y="462"/>
                  </a:lnTo>
                  <a:lnTo>
                    <a:pt x="2074" y="477"/>
                  </a:lnTo>
                  <a:lnTo>
                    <a:pt x="2083" y="497"/>
                  </a:lnTo>
                  <a:lnTo>
                    <a:pt x="2086" y="523"/>
                  </a:lnTo>
                  <a:lnTo>
                    <a:pt x="2102" y="525"/>
                  </a:lnTo>
                  <a:lnTo>
                    <a:pt x="2115" y="531"/>
                  </a:lnTo>
                  <a:lnTo>
                    <a:pt x="2125" y="540"/>
                  </a:lnTo>
                  <a:lnTo>
                    <a:pt x="2131" y="551"/>
                  </a:lnTo>
                  <a:lnTo>
                    <a:pt x="2134" y="563"/>
                  </a:lnTo>
                  <a:lnTo>
                    <a:pt x="2134" y="575"/>
                  </a:lnTo>
                  <a:lnTo>
                    <a:pt x="2132" y="584"/>
                  </a:lnTo>
                  <a:lnTo>
                    <a:pt x="2125" y="593"/>
                  </a:lnTo>
                  <a:lnTo>
                    <a:pt x="2130" y="596"/>
                  </a:lnTo>
                  <a:lnTo>
                    <a:pt x="2140" y="605"/>
                  </a:lnTo>
                  <a:lnTo>
                    <a:pt x="2150" y="620"/>
                  </a:lnTo>
                  <a:lnTo>
                    <a:pt x="2153" y="638"/>
                  </a:lnTo>
                  <a:lnTo>
                    <a:pt x="2151" y="650"/>
                  </a:lnTo>
                  <a:lnTo>
                    <a:pt x="2142" y="663"/>
                  </a:lnTo>
                  <a:lnTo>
                    <a:pt x="2131" y="677"/>
                  </a:lnTo>
                  <a:lnTo>
                    <a:pt x="2117" y="690"/>
                  </a:lnTo>
                  <a:lnTo>
                    <a:pt x="2105" y="703"/>
                  </a:lnTo>
                  <a:lnTo>
                    <a:pt x="2093" y="714"/>
                  </a:lnTo>
                  <a:lnTo>
                    <a:pt x="2085" y="725"/>
                  </a:lnTo>
                  <a:lnTo>
                    <a:pt x="2082" y="733"/>
                  </a:lnTo>
                  <a:lnTo>
                    <a:pt x="2076" y="753"/>
                  </a:lnTo>
                  <a:lnTo>
                    <a:pt x="2070" y="771"/>
                  </a:lnTo>
                  <a:lnTo>
                    <a:pt x="2062" y="786"/>
                  </a:lnTo>
                  <a:lnTo>
                    <a:pt x="2053" y="798"/>
                  </a:lnTo>
                  <a:lnTo>
                    <a:pt x="2044" y="810"/>
                  </a:lnTo>
                  <a:lnTo>
                    <a:pt x="2037" y="821"/>
                  </a:lnTo>
                  <a:lnTo>
                    <a:pt x="2030" y="830"/>
                  </a:lnTo>
                  <a:lnTo>
                    <a:pt x="2024" y="839"/>
                  </a:lnTo>
                  <a:lnTo>
                    <a:pt x="2037" y="848"/>
                  </a:lnTo>
                  <a:lnTo>
                    <a:pt x="2043" y="860"/>
                  </a:lnTo>
                  <a:lnTo>
                    <a:pt x="2049" y="876"/>
                  </a:lnTo>
                  <a:lnTo>
                    <a:pt x="2055" y="894"/>
                  </a:lnTo>
                  <a:lnTo>
                    <a:pt x="2057" y="910"/>
                  </a:lnTo>
                  <a:lnTo>
                    <a:pt x="2050" y="936"/>
                  </a:lnTo>
                  <a:lnTo>
                    <a:pt x="2039" y="970"/>
                  </a:lnTo>
                  <a:lnTo>
                    <a:pt x="2024" y="1009"/>
                  </a:lnTo>
                  <a:lnTo>
                    <a:pt x="2006" y="1048"/>
                  </a:lnTo>
                  <a:lnTo>
                    <a:pt x="1987" y="1088"/>
                  </a:lnTo>
                  <a:lnTo>
                    <a:pt x="1967" y="1123"/>
                  </a:lnTo>
                  <a:lnTo>
                    <a:pt x="1949" y="1151"/>
                  </a:lnTo>
                  <a:lnTo>
                    <a:pt x="1939" y="1164"/>
                  </a:lnTo>
                  <a:lnTo>
                    <a:pt x="1927" y="1179"/>
                  </a:lnTo>
                  <a:lnTo>
                    <a:pt x="1911" y="1194"/>
                  </a:lnTo>
                  <a:lnTo>
                    <a:pt x="1894" y="1211"/>
                  </a:lnTo>
                  <a:lnTo>
                    <a:pt x="1873" y="1228"/>
                  </a:lnTo>
                  <a:lnTo>
                    <a:pt x="1850" y="1246"/>
                  </a:lnTo>
                  <a:lnTo>
                    <a:pt x="1826" y="1263"/>
                  </a:lnTo>
                  <a:lnTo>
                    <a:pt x="1801" y="1279"/>
                  </a:lnTo>
                  <a:lnTo>
                    <a:pt x="1772" y="1295"/>
                  </a:lnTo>
                  <a:lnTo>
                    <a:pt x="1742" y="1311"/>
                  </a:lnTo>
                  <a:lnTo>
                    <a:pt x="1711" y="1324"/>
                  </a:lnTo>
                  <a:lnTo>
                    <a:pt x="1679" y="1336"/>
                  </a:lnTo>
                  <a:lnTo>
                    <a:pt x="1644" y="1346"/>
                  </a:lnTo>
                  <a:lnTo>
                    <a:pt x="1610" y="1353"/>
                  </a:lnTo>
                  <a:lnTo>
                    <a:pt x="1575" y="1357"/>
                  </a:lnTo>
                  <a:lnTo>
                    <a:pt x="1538" y="1358"/>
                  </a:lnTo>
                  <a:lnTo>
                    <a:pt x="1531" y="1358"/>
                  </a:lnTo>
                  <a:lnTo>
                    <a:pt x="1525" y="1358"/>
                  </a:lnTo>
                  <a:lnTo>
                    <a:pt x="1519" y="1358"/>
                  </a:lnTo>
                  <a:lnTo>
                    <a:pt x="1514" y="1359"/>
                  </a:lnTo>
                  <a:lnTo>
                    <a:pt x="1508" y="1360"/>
                  </a:lnTo>
                  <a:lnTo>
                    <a:pt x="1504" y="1364"/>
                  </a:lnTo>
                  <a:lnTo>
                    <a:pt x="1499" y="1367"/>
                  </a:lnTo>
                  <a:lnTo>
                    <a:pt x="1496" y="1372"/>
                  </a:lnTo>
                  <a:lnTo>
                    <a:pt x="1499" y="1380"/>
                  </a:lnTo>
                  <a:lnTo>
                    <a:pt x="1504" y="1388"/>
                  </a:lnTo>
                  <a:lnTo>
                    <a:pt x="1509" y="1396"/>
                  </a:lnTo>
                  <a:lnTo>
                    <a:pt x="1514" y="1404"/>
                  </a:lnTo>
                  <a:lnTo>
                    <a:pt x="1517" y="1412"/>
                  </a:lnTo>
                  <a:lnTo>
                    <a:pt x="1518" y="1419"/>
                  </a:lnTo>
                  <a:lnTo>
                    <a:pt x="1515" y="1427"/>
                  </a:lnTo>
                  <a:lnTo>
                    <a:pt x="1506" y="1434"/>
                  </a:lnTo>
                  <a:lnTo>
                    <a:pt x="1509" y="1454"/>
                  </a:lnTo>
                  <a:lnTo>
                    <a:pt x="1516" y="1476"/>
                  </a:lnTo>
                  <a:lnTo>
                    <a:pt x="1525" y="1497"/>
                  </a:lnTo>
                  <a:lnTo>
                    <a:pt x="1533" y="1513"/>
                  </a:lnTo>
                  <a:lnTo>
                    <a:pt x="1537" y="1520"/>
                  </a:lnTo>
                  <a:lnTo>
                    <a:pt x="1543" y="1528"/>
                  </a:lnTo>
                  <a:lnTo>
                    <a:pt x="1548" y="1539"/>
                  </a:lnTo>
                  <a:lnTo>
                    <a:pt x="1555" y="1550"/>
                  </a:lnTo>
                  <a:lnTo>
                    <a:pt x="1560" y="1560"/>
                  </a:lnTo>
                  <a:lnTo>
                    <a:pt x="1566" y="1568"/>
                  </a:lnTo>
                  <a:lnTo>
                    <a:pt x="1569" y="1575"/>
                  </a:lnTo>
                  <a:lnTo>
                    <a:pt x="1570" y="1577"/>
                  </a:lnTo>
                  <a:lnTo>
                    <a:pt x="1558" y="1579"/>
                  </a:lnTo>
                  <a:lnTo>
                    <a:pt x="1546" y="1582"/>
                  </a:lnTo>
                  <a:lnTo>
                    <a:pt x="1533" y="1584"/>
                  </a:lnTo>
                  <a:lnTo>
                    <a:pt x="1519" y="1587"/>
                  </a:lnTo>
                  <a:lnTo>
                    <a:pt x="1506" y="1591"/>
                  </a:lnTo>
                  <a:lnTo>
                    <a:pt x="1493" y="1595"/>
                  </a:lnTo>
                  <a:lnTo>
                    <a:pt x="1478" y="1598"/>
                  </a:lnTo>
                  <a:lnTo>
                    <a:pt x="1465" y="1601"/>
                  </a:lnTo>
                  <a:lnTo>
                    <a:pt x="1451" y="1604"/>
                  </a:lnTo>
                  <a:lnTo>
                    <a:pt x="1437" y="1607"/>
                  </a:lnTo>
                  <a:lnTo>
                    <a:pt x="1423" y="1609"/>
                  </a:lnTo>
                  <a:lnTo>
                    <a:pt x="1410" y="1611"/>
                  </a:lnTo>
                  <a:lnTo>
                    <a:pt x="1396" y="1613"/>
                  </a:lnTo>
                  <a:lnTo>
                    <a:pt x="1384" y="1615"/>
                  </a:lnTo>
                  <a:lnTo>
                    <a:pt x="1372" y="1615"/>
                  </a:lnTo>
                  <a:lnTo>
                    <a:pt x="1360" y="1615"/>
                  </a:lnTo>
                  <a:lnTo>
                    <a:pt x="1352" y="1621"/>
                  </a:lnTo>
                  <a:lnTo>
                    <a:pt x="1353" y="1630"/>
                  </a:lnTo>
                  <a:lnTo>
                    <a:pt x="1355" y="1639"/>
                  </a:lnTo>
                  <a:lnTo>
                    <a:pt x="1352" y="1643"/>
                  </a:lnTo>
                  <a:lnTo>
                    <a:pt x="1341" y="1644"/>
                  </a:lnTo>
                  <a:lnTo>
                    <a:pt x="1329" y="1646"/>
                  </a:lnTo>
                  <a:lnTo>
                    <a:pt x="1318" y="1648"/>
                  </a:lnTo>
                  <a:lnTo>
                    <a:pt x="1304" y="1650"/>
                  </a:lnTo>
                  <a:lnTo>
                    <a:pt x="1292" y="1652"/>
                  </a:lnTo>
                  <a:lnTo>
                    <a:pt x="1279" y="1654"/>
                  </a:lnTo>
                  <a:lnTo>
                    <a:pt x="1266" y="1658"/>
                  </a:lnTo>
                  <a:lnTo>
                    <a:pt x="1252" y="1660"/>
                  </a:lnTo>
                  <a:lnTo>
                    <a:pt x="1238" y="1662"/>
                  </a:lnTo>
                  <a:lnTo>
                    <a:pt x="1225" y="1664"/>
                  </a:lnTo>
                  <a:lnTo>
                    <a:pt x="1211" y="1666"/>
                  </a:lnTo>
                  <a:lnTo>
                    <a:pt x="1198" y="1668"/>
                  </a:lnTo>
                  <a:lnTo>
                    <a:pt x="1185" y="1670"/>
                  </a:lnTo>
                  <a:lnTo>
                    <a:pt x="1173" y="1671"/>
                  </a:lnTo>
                  <a:lnTo>
                    <a:pt x="1160" y="1672"/>
                  </a:lnTo>
                  <a:lnTo>
                    <a:pt x="1148" y="1673"/>
                  </a:lnTo>
                  <a:lnTo>
                    <a:pt x="1143" y="1679"/>
                  </a:lnTo>
                  <a:lnTo>
                    <a:pt x="1132" y="1688"/>
                  </a:lnTo>
                  <a:lnTo>
                    <a:pt x="1118" y="1701"/>
                  </a:lnTo>
                  <a:lnTo>
                    <a:pt x="1105" y="1714"/>
                  </a:lnTo>
                  <a:lnTo>
                    <a:pt x="1091" y="1728"/>
                  </a:lnTo>
                  <a:lnTo>
                    <a:pt x="1078" y="1739"/>
                  </a:lnTo>
                  <a:lnTo>
                    <a:pt x="1071" y="1747"/>
                  </a:lnTo>
                  <a:lnTo>
                    <a:pt x="1067" y="1750"/>
                  </a:lnTo>
                  <a:lnTo>
                    <a:pt x="1054" y="1742"/>
                  </a:lnTo>
                  <a:lnTo>
                    <a:pt x="1035" y="1730"/>
                  </a:lnTo>
                  <a:lnTo>
                    <a:pt x="1012" y="1716"/>
                  </a:lnTo>
                  <a:lnTo>
                    <a:pt x="986" y="1704"/>
                  </a:lnTo>
                  <a:lnTo>
                    <a:pt x="960" y="1691"/>
                  </a:lnTo>
                  <a:lnTo>
                    <a:pt x="936" y="1680"/>
                  </a:lnTo>
                  <a:lnTo>
                    <a:pt x="913" y="1673"/>
                  </a:lnTo>
                  <a:lnTo>
                    <a:pt x="896" y="1670"/>
                  </a:lnTo>
                  <a:lnTo>
                    <a:pt x="887" y="1672"/>
                  </a:lnTo>
                  <a:lnTo>
                    <a:pt x="874" y="1674"/>
                  </a:lnTo>
                  <a:lnTo>
                    <a:pt x="857" y="1675"/>
                  </a:lnTo>
                  <a:lnTo>
                    <a:pt x="837" y="1678"/>
                  </a:lnTo>
                  <a:lnTo>
                    <a:pt x="814" y="1679"/>
                  </a:lnTo>
                  <a:lnTo>
                    <a:pt x="787" y="1679"/>
                  </a:lnTo>
                  <a:lnTo>
                    <a:pt x="758" y="1680"/>
                  </a:lnTo>
                  <a:lnTo>
                    <a:pt x="727" y="1679"/>
                  </a:lnTo>
                  <a:lnTo>
                    <a:pt x="694" y="1678"/>
                  </a:lnTo>
                  <a:lnTo>
                    <a:pt x="659" y="1675"/>
                  </a:lnTo>
                  <a:lnTo>
                    <a:pt x="622" y="1673"/>
                  </a:lnTo>
                  <a:lnTo>
                    <a:pt x="584" y="1670"/>
                  </a:lnTo>
                  <a:lnTo>
                    <a:pt x="546" y="1666"/>
                  </a:lnTo>
                  <a:lnTo>
                    <a:pt x="506" y="1661"/>
                  </a:lnTo>
                  <a:lnTo>
                    <a:pt x="466" y="1654"/>
                  </a:lnTo>
                  <a:lnTo>
                    <a:pt x="426" y="1647"/>
                  </a:lnTo>
                  <a:lnTo>
                    <a:pt x="408" y="1641"/>
                  </a:lnTo>
                  <a:lnTo>
                    <a:pt x="386" y="1634"/>
                  </a:lnTo>
                  <a:lnTo>
                    <a:pt x="362" y="1627"/>
                  </a:lnTo>
                  <a:lnTo>
                    <a:pt x="337" y="1620"/>
                  </a:lnTo>
                  <a:lnTo>
                    <a:pt x="314" y="1612"/>
                  </a:lnTo>
                  <a:lnTo>
                    <a:pt x="294" y="1605"/>
                  </a:lnTo>
                  <a:lnTo>
                    <a:pt x="281" y="1599"/>
                  </a:lnTo>
                  <a:lnTo>
                    <a:pt x="275" y="1594"/>
                  </a:lnTo>
                  <a:lnTo>
                    <a:pt x="282" y="1584"/>
                  </a:lnTo>
                  <a:lnTo>
                    <a:pt x="294" y="1563"/>
                  </a:lnTo>
                  <a:lnTo>
                    <a:pt x="313" y="1535"/>
                  </a:lnTo>
                  <a:lnTo>
                    <a:pt x="333" y="1503"/>
                  </a:lnTo>
                  <a:lnTo>
                    <a:pt x="354" y="1471"/>
                  </a:lnTo>
                  <a:lnTo>
                    <a:pt x="373" y="1440"/>
                  </a:lnTo>
                  <a:lnTo>
                    <a:pt x="387" y="1417"/>
                  </a:lnTo>
                  <a:lnTo>
                    <a:pt x="396" y="1404"/>
                  </a:lnTo>
                  <a:lnTo>
                    <a:pt x="389" y="1401"/>
                  </a:lnTo>
                  <a:lnTo>
                    <a:pt x="381" y="1399"/>
                  </a:lnTo>
                  <a:lnTo>
                    <a:pt x="373" y="1399"/>
                  </a:lnTo>
                  <a:lnTo>
                    <a:pt x="367" y="1401"/>
                  </a:lnTo>
                  <a:lnTo>
                    <a:pt x="355" y="1403"/>
                  </a:lnTo>
                  <a:lnTo>
                    <a:pt x="344" y="1402"/>
                  </a:lnTo>
                  <a:lnTo>
                    <a:pt x="335" y="1400"/>
                  </a:lnTo>
                  <a:lnTo>
                    <a:pt x="326" y="1397"/>
                  </a:lnTo>
                  <a:lnTo>
                    <a:pt x="319" y="1394"/>
                  </a:lnTo>
                  <a:lnTo>
                    <a:pt x="311" y="1389"/>
                  </a:lnTo>
                  <a:lnTo>
                    <a:pt x="302" y="1385"/>
                  </a:lnTo>
                  <a:lnTo>
                    <a:pt x="292" y="1380"/>
                  </a:lnTo>
                  <a:lnTo>
                    <a:pt x="271" y="1373"/>
                  </a:lnTo>
                  <a:lnTo>
                    <a:pt x="250" y="1365"/>
                  </a:lnTo>
                  <a:lnTo>
                    <a:pt x="231" y="1357"/>
                  </a:lnTo>
                  <a:lnTo>
                    <a:pt x="212" y="1349"/>
                  </a:lnTo>
                  <a:lnTo>
                    <a:pt x="194" y="1339"/>
                  </a:lnTo>
                  <a:lnTo>
                    <a:pt x="178" y="1331"/>
                  </a:lnTo>
                  <a:lnTo>
                    <a:pt x="162" y="1321"/>
                  </a:lnTo>
                  <a:lnTo>
                    <a:pt x="147" y="1313"/>
                  </a:lnTo>
                  <a:lnTo>
                    <a:pt x="134" y="1304"/>
                  </a:lnTo>
                  <a:lnTo>
                    <a:pt x="120" y="1294"/>
                  </a:lnTo>
                  <a:lnTo>
                    <a:pt x="108" y="1285"/>
                  </a:lnTo>
                  <a:lnTo>
                    <a:pt x="96" y="1274"/>
                  </a:lnTo>
                  <a:lnTo>
                    <a:pt x="85" y="1265"/>
                  </a:lnTo>
                  <a:lnTo>
                    <a:pt x="75" y="1254"/>
                  </a:lnTo>
                  <a:lnTo>
                    <a:pt x="66" y="1245"/>
                  </a:lnTo>
                  <a:lnTo>
                    <a:pt x="57" y="1234"/>
                  </a:lnTo>
                  <a:lnTo>
                    <a:pt x="38" y="1209"/>
                  </a:lnTo>
                  <a:lnTo>
                    <a:pt x="25" y="1184"/>
                  </a:lnTo>
                  <a:lnTo>
                    <a:pt x="14" y="1158"/>
                  </a:lnTo>
                  <a:lnTo>
                    <a:pt x="6" y="1132"/>
                  </a:lnTo>
                  <a:lnTo>
                    <a:pt x="2" y="1108"/>
                  </a:lnTo>
                  <a:lnTo>
                    <a:pt x="0" y="1084"/>
                  </a:lnTo>
                  <a:lnTo>
                    <a:pt x="0" y="1062"/>
                  </a:lnTo>
                  <a:lnTo>
                    <a:pt x="2" y="1040"/>
                  </a:lnTo>
                  <a:lnTo>
                    <a:pt x="6" y="1021"/>
                  </a:lnTo>
                  <a:lnTo>
                    <a:pt x="14" y="1003"/>
                  </a:lnTo>
                  <a:lnTo>
                    <a:pt x="24" y="985"/>
                  </a:lnTo>
                  <a:lnTo>
                    <a:pt x="37" y="968"/>
                  </a:lnTo>
                  <a:lnTo>
                    <a:pt x="52" y="950"/>
                  </a:lnTo>
                  <a:lnTo>
                    <a:pt x="68" y="934"/>
                  </a:lnTo>
                  <a:lnTo>
                    <a:pt x="86" y="918"/>
                  </a:lnTo>
                  <a:lnTo>
                    <a:pt x="106" y="903"/>
                  </a:lnTo>
                  <a:lnTo>
                    <a:pt x="126" y="890"/>
                  </a:lnTo>
                  <a:lnTo>
                    <a:pt x="146" y="878"/>
                  </a:lnTo>
                  <a:lnTo>
                    <a:pt x="167" y="867"/>
                  </a:lnTo>
                  <a:lnTo>
                    <a:pt x="187" y="857"/>
                  </a:lnTo>
                  <a:lnTo>
                    <a:pt x="206" y="850"/>
                  </a:lnTo>
                  <a:lnTo>
                    <a:pt x="224" y="845"/>
                  </a:lnTo>
                  <a:lnTo>
                    <a:pt x="242" y="840"/>
                  </a:lnTo>
                  <a:lnTo>
                    <a:pt x="258" y="839"/>
                  </a:lnTo>
                  <a:lnTo>
                    <a:pt x="285" y="801"/>
                  </a:lnTo>
                  <a:lnTo>
                    <a:pt x="315" y="769"/>
                  </a:lnTo>
                  <a:lnTo>
                    <a:pt x="346" y="743"/>
                  </a:lnTo>
                  <a:lnTo>
                    <a:pt x="378" y="722"/>
                  </a:lnTo>
                  <a:lnTo>
                    <a:pt x="412" y="705"/>
                  </a:lnTo>
                  <a:lnTo>
                    <a:pt x="444" y="692"/>
                  </a:lnTo>
                  <a:lnTo>
                    <a:pt x="477" y="684"/>
                  </a:lnTo>
                  <a:lnTo>
                    <a:pt x="508" y="679"/>
                  </a:lnTo>
                  <a:lnTo>
                    <a:pt x="538" y="676"/>
                  </a:lnTo>
                  <a:lnTo>
                    <a:pt x="567" y="675"/>
                  </a:lnTo>
                  <a:lnTo>
                    <a:pt x="592" y="676"/>
                  </a:lnTo>
                  <a:lnTo>
                    <a:pt x="615" y="677"/>
                  </a:lnTo>
                  <a:lnTo>
                    <a:pt x="634" y="679"/>
                  </a:lnTo>
                  <a:lnTo>
                    <a:pt x="651" y="681"/>
                  </a:lnTo>
                  <a:lnTo>
                    <a:pt x="662" y="682"/>
                  </a:lnTo>
                  <a:lnTo>
                    <a:pt x="669" y="682"/>
                  </a:lnTo>
                  <a:lnTo>
                    <a:pt x="669" y="669"/>
                  </a:lnTo>
                  <a:lnTo>
                    <a:pt x="670" y="656"/>
                  </a:lnTo>
                  <a:lnTo>
                    <a:pt x="669" y="644"/>
                  </a:lnTo>
                  <a:lnTo>
                    <a:pt x="660" y="637"/>
                  </a:lnTo>
                  <a:lnTo>
                    <a:pt x="653" y="636"/>
                  </a:lnTo>
                  <a:lnTo>
                    <a:pt x="649" y="636"/>
                  </a:lnTo>
                  <a:lnTo>
                    <a:pt x="644" y="637"/>
                  </a:lnTo>
                  <a:lnTo>
                    <a:pt x="641" y="636"/>
                  </a:lnTo>
                  <a:lnTo>
                    <a:pt x="638" y="634"/>
                  </a:lnTo>
                  <a:lnTo>
                    <a:pt x="632" y="630"/>
                  </a:lnTo>
                  <a:lnTo>
                    <a:pt x="625" y="623"/>
                  </a:lnTo>
                  <a:lnTo>
                    <a:pt x="617" y="612"/>
                  </a:lnTo>
                  <a:lnTo>
                    <a:pt x="610" y="598"/>
                  </a:lnTo>
                  <a:lnTo>
                    <a:pt x="611" y="582"/>
                  </a:lnTo>
                  <a:lnTo>
                    <a:pt x="618" y="566"/>
                  </a:lnTo>
                  <a:lnTo>
                    <a:pt x="626" y="551"/>
                  </a:lnTo>
                  <a:lnTo>
                    <a:pt x="636" y="535"/>
                  </a:lnTo>
                  <a:lnTo>
                    <a:pt x="644" y="521"/>
                  </a:lnTo>
                  <a:lnTo>
                    <a:pt x="649" y="509"/>
                  </a:lnTo>
                  <a:lnTo>
                    <a:pt x="648" y="498"/>
                  </a:lnTo>
                  <a:lnTo>
                    <a:pt x="640" y="485"/>
                  </a:lnTo>
                  <a:lnTo>
                    <a:pt x="629" y="466"/>
                  </a:lnTo>
                  <a:lnTo>
                    <a:pt x="618" y="441"/>
                  </a:lnTo>
                  <a:lnTo>
                    <a:pt x="608" y="413"/>
                  </a:lnTo>
                  <a:lnTo>
                    <a:pt x="604" y="383"/>
                  </a:lnTo>
                  <a:lnTo>
                    <a:pt x="609" y="352"/>
                  </a:lnTo>
                  <a:lnTo>
                    <a:pt x="623" y="323"/>
                  </a:lnTo>
                  <a:lnTo>
                    <a:pt x="653" y="295"/>
                  </a:lnTo>
                  <a:lnTo>
                    <a:pt x="665" y="289"/>
                  </a:lnTo>
                  <a:lnTo>
                    <a:pt x="679" y="284"/>
                  </a:lnTo>
                  <a:lnTo>
                    <a:pt x="692" y="280"/>
                  </a:lnTo>
                  <a:lnTo>
                    <a:pt x="705" y="278"/>
                  </a:lnTo>
                  <a:lnTo>
                    <a:pt x="718" y="278"/>
                  </a:lnTo>
                  <a:lnTo>
                    <a:pt x="731" y="279"/>
                  </a:lnTo>
                  <a:lnTo>
                    <a:pt x="744" y="283"/>
                  </a:lnTo>
                  <a:lnTo>
                    <a:pt x="755" y="290"/>
                  </a:lnTo>
                  <a:lnTo>
                    <a:pt x="757" y="278"/>
                  </a:lnTo>
                  <a:lnTo>
                    <a:pt x="763" y="259"/>
                  </a:lnTo>
                  <a:lnTo>
                    <a:pt x="769" y="233"/>
                  </a:lnTo>
                  <a:lnTo>
                    <a:pt x="778" y="204"/>
                  </a:lnTo>
                  <a:lnTo>
                    <a:pt x="789" y="175"/>
                  </a:lnTo>
                  <a:lnTo>
                    <a:pt x="800" y="146"/>
                  </a:lnTo>
                  <a:lnTo>
                    <a:pt x="813" y="121"/>
                  </a:lnTo>
                  <a:lnTo>
                    <a:pt x="825" y="102"/>
                  </a:lnTo>
                  <a:lnTo>
                    <a:pt x="831" y="94"/>
                  </a:lnTo>
                  <a:lnTo>
                    <a:pt x="839" y="86"/>
                  </a:lnTo>
                  <a:lnTo>
                    <a:pt x="848" y="78"/>
                  </a:lnTo>
                  <a:lnTo>
                    <a:pt x="858" y="71"/>
                  </a:lnTo>
                  <a:lnTo>
                    <a:pt x="869" y="62"/>
                  </a:lnTo>
                  <a:lnTo>
                    <a:pt x="880" y="55"/>
                  </a:lnTo>
                  <a:lnTo>
                    <a:pt x="892" y="48"/>
                  </a:lnTo>
                  <a:lnTo>
                    <a:pt x="906" y="40"/>
                  </a:lnTo>
                  <a:lnTo>
                    <a:pt x="919" y="34"/>
                  </a:lnTo>
                  <a:lnTo>
                    <a:pt x="932" y="28"/>
                  </a:lnTo>
                  <a:lnTo>
                    <a:pt x="947" y="21"/>
                  </a:lnTo>
                  <a:lnTo>
                    <a:pt x="961" y="16"/>
                  </a:lnTo>
                  <a:lnTo>
                    <a:pt x="975" y="12"/>
                  </a:lnTo>
                  <a:lnTo>
                    <a:pt x="989" y="9"/>
                  </a:lnTo>
                  <a:lnTo>
                    <a:pt x="1003" y="6"/>
                  </a:lnTo>
                  <a:lnTo>
                    <a:pt x="1018" y="3"/>
                  </a:lnTo>
                  <a:lnTo>
                    <a:pt x="1032" y="2"/>
                  </a:lnTo>
                  <a:lnTo>
                    <a:pt x="1046" y="1"/>
                  </a:lnTo>
                  <a:lnTo>
                    <a:pt x="1062" y="0"/>
                  </a:lnTo>
                  <a:lnTo>
                    <a:pt x="1077" y="0"/>
                  </a:lnTo>
                  <a:lnTo>
                    <a:pt x="1094" y="0"/>
                  </a:lnTo>
                  <a:lnTo>
                    <a:pt x="1111" y="0"/>
                  </a:lnTo>
                  <a:lnTo>
                    <a:pt x="1127" y="1"/>
                  </a:lnTo>
                  <a:lnTo>
                    <a:pt x="1144" y="2"/>
                  </a:lnTo>
                  <a:lnTo>
                    <a:pt x="1160" y="4"/>
                  </a:lnTo>
                  <a:lnTo>
                    <a:pt x="1177" y="7"/>
                  </a:lnTo>
                  <a:lnTo>
                    <a:pt x="1193" y="10"/>
                  </a:lnTo>
                  <a:lnTo>
                    <a:pt x="1209" y="13"/>
                  </a:lnTo>
                  <a:lnTo>
                    <a:pt x="1224" y="17"/>
                  </a:lnTo>
                  <a:lnTo>
                    <a:pt x="1239" y="21"/>
                  </a:lnTo>
                  <a:lnTo>
                    <a:pt x="1252" y="25"/>
                  </a:lnTo>
                  <a:lnTo>
                    <a:pt x="126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599" y="3373"/>
              <a:ext cx="198" cy="101"/>
            </a:xfrm>
            <a:custGeom>
              <a:avLst/>
              <a:gdLst/>
              <a:ahLst/>
              <a:cxnLst>
                <a:cxn ang="0">
                  <a:pos x="540" y="88"/>
                </a:cxn>
                <a:cxn ang="0">
                  <a:pos x="561" y="109"/>
                </a:cxn>
                <a:cxn ang="0">
                  <a:pos x="575" y="133"/>
                </a:cxn>
                <a:cxn ang="0">
                  <a:pos x="596" y="260"/>
                </a:cxn>
                <a:cxn ang="0">
                  <a:pos x="571" y="297"/>
                </a:cxn>
                <a:cxn ang="0">
                  <a:pos x="541" y="286"/>
                </a:cxn>
                <a:cxn ang="0">
                  <a:pos x="514" y="268"/>
                </a:cxn>
                <a:cxn ang="0">
                  <a:pos x="490" y="237"/>
                </a:cxn>
                <a:cxn ang="0">
                  <a:pos x="474" y="209"/>
                </a:cxn>
                <a:cxn ang="0">
                  <a:pos x="480" y="181"/>
                </a:cxn>
                <a:cxn ang="0">
                  <a:pos x="483" y="157"/>
                </a:cxn>
                <a:cxn ang="0">
                  <a:pos x="447" y="134"/>
                </a:cxn>
                <a:cxn ang="0">
                  <a:pos x="403" y="135"/>
                </a:cxn>
                <a:cxn ang="0">
                  <a:pos x="368" y="149"/>
                </a:cxn>
                <a:cxn ang="0">
                  <a:pos x="349" y="177"/>
                </a:cxn>
                <a:cxn ang="0">
                  <a:pos x="346" y="210"/>
                </a:cxn>
                <a:cxn ang="0">
                  <a:pos x="350" y="223"/>
                </a:cxn>
                <a:cxn ang="0">
                  <a:pos x="342" y="233"/>
                </a:cxn>
                <a:cxn ang="0">
                  <a:pos x="325" y="255"/>
                </a:cxn>
                <a:cxn ang="0">
                  <a:pos x="316" y="270"/>
                </a:cxn>
                <a:cxn ang="0">
                  <a:pos x="303" y="277"/>
                </a:cxn>
                <a:cxn ang="0">
                  <a:pos x="285" y="280"/>
                </a:cxn>
                <a:cxn ang="0">
                  <a:pos x="264" y="280"/>
                </a:cxn>
                <a:cxn ang="0">
                  <a:pos x="261" y="263"/>
                </a:cxn>
                <a:cxn ang="0">
                  <a:pos x="242" y="230"/>
                </a:cxn>
                <a:cxn ang="0">
                  <a:pos x="215" y="207"/>
                </a:cxn>
                <a:cxn ang="0">
                  <a:pos x="213" y="200"/>
                </a:cxn>
                <a:cxn ang="0">
                  <a:pos x="213" y="176"/>
                </a:cxn>
                <a:cxn ang="0">
                  <a:pos x="214" y="144"/>
                </a:cxn>
                <a:cxn ang="0">
                  <a:pos x="177" y="125"/>
                </a:cxn>
                <a:cxn ang="0">
                  <a:pos x="136" y="129"/>
                </a:cxn>
                <a:cxn ang="0">
                  <a:pos x="101" y="145"/>
                </a:cxn>
                <a:cxn ang="0">
                  <a:pos x="77" y="178"/>
                </a:cxn>
                <a:cxn ang="0">
                  <a:pos x="76" y="216"/>
                </a:cxn>
                <a:cxn ang="0">
                  <a:pos x="81" y="234"/>
                </a:cxn>
                <a:cxn ang="0">
                  <a:pos x="58" y="263"/>
                </a:cxn>
                <a:cxn ang="0">
                  <a:pos x="0" y="282"/>
                </a:cxn>
                <a:cxn ang="0">
                  <a:pos x="7" y="230"/>
                </a:cxn>
                <a:cxn ang="0">
                  <a:pos x="22" y="172"/>
                </a:cxn>
                <a:cxn ang="0">
                  <a:pos x="39" y="131"/>
                </a:cxn>
                <a:cxn ang="0">
                  <a:pos x="66" y="95"/>
                </a:cxn>
                <a:cxn ang="0">
                  <a:pos x="105" y="61"/>
                </a:cxn>
                <a:cxn ang="0">
                  <a:pos x="156" y="31"/>
                </a:cxn>
                <a:cxn ang="0">
                  <a:pos x="223" y="9"/>
                </a:cxn>
                <a:cxn ang="0">
                  <a:pos x="296" y="1"/>
                </a:cxn>
                <a:cxn ang="0">
                  <a:pos x="351" y="2"/>
                </a:cxn>
                <a:cxn ang="0">
                  <a:pos x="401" y="9"/>
                </a:cxn>
                <a:cxn ang="0">
                  <a:pos x="447" y="24"/>
                </a:cxn>
                <a:cxn ang="0">
                  <a:pos x="489" y="45"/>
                </a:cxn>
                <a:cxn ang="0">
                  <a:pos x="530" y="73"/>
                </a:cxn>
              </a:cxnLst>
              <a:rect l="0" t="0" r="r" b="b"/>
              <a:pathLst>
                <a:path w="596" h="304">
                  <a:moveTo>
                    <a:pt x="530" y="73"/>
                  </a:moveTo>
                  <a:lnTo>
                    <a:pt x="534" y="81"/>
                  </a:lnTo>
                  <a:lnTo>
                    <a:pt x="540" y="88"/>
                  </a:lnTo>
                  <a:lnTo>
                    <a:pt x="546" y="95"/>
                  </a:lnTo>
                  <a:lnTo>
                    <a:pt x="554" y="102"/>
                  </a:lnTo>
                  <a:lnTo>
                    <a:pt x="561" y="109"/>
                  </a:lnTo>
                  <a:lnTo>
                    <a:pt x="566" y="116"/>
                  </a:lnTo>
                  <a:lnTo>
                    <a:pt x="572" y="125"/>
                  </a:lnTo>
                  <a:lnTo>
                    <a:pt x="575" y="133"/>
                  </a:lnTo>
                  <a:lnTo>
                    <a:pt x="587" y="172"/>
                  </a:lnTo>
                  <a:lnTo>
                    <a:pt x="595" y="215"/>
                  </a:lnTo>
                  <a:lnTo>
                    <a:pt x="596" y="260"/>
                  </a:lnTo>
                  <a:lnTo>
                    <a:pt x="590" y="304"/>
                  </a:lnTo>
                  <a:lnTo>
                    <a:pt x="581" y="301"/>
                  </a:lnTo>
                  <a:lnTo>
                    <a:pt x="571" y="297"/>
                  </a:lnTo>
                  <a:lnTo>
                    <a:pt x="561" y="294"/>
                  </a:lnTo>
                  <a:lnTo>
                    <a:pt x="551" y="290"/>
                  </a:lnTo>
                  <a:lnTo>
                    <a:pt x="541" y="286"/>
                  </a:lnTo>
                  <a:lnTo>
                    <a:pt x="532" y="280"/>
                  </a:lnTo>
                  <a:lnTo>
                    <a:pt x="523" y="274"/>
                  </a:lnTo>
                  <a:lnTo>
                    <a:pt x="514" y="268"/>
                  </a:lnTo>
                  <a:lnTo>
                    <a:pt x="500" y="262"/>
                  </a:lnTo>
                  <a:lnTo>
                    <a:pt x="493" y="251"/>
                  </a:lnTo>
                  <a:lnTo>
                    <a:pt x="490" y="237"/>
                  </a:lnTo>
                  <a:lnTo>
                    <a:pt x="486" y="225"/>
                  </a:lnTo>
                  <a:lnTo>
                    <a:pt x="477" y="217"/>
                  </a:lnTo>
                  <a:lnTo>
                    <a:pt x="474" y="209"/>
                  </a:lnTo>
                  <a:lnTo>
                    <a:pt x="477" y="199"/>
                  </a:lnTo>
                  <a:lnTo>
                    <a:pt x="478" y="188"/>
                  </a:lnTo>
                  <a:lnTo>
                    <a:pt x="480" y="181"/>
                  </a:lnTo>
                  <a:lnTo>
                    <a:pt x="485" y="173"/>
                  </a:lnTo>
                  <a:lnTo>
                    <a:pt x="488" y="166"/>
                  </a:lnTo>
                  <a:lnTo>
                    <a:pt x="483" y="157"/>
                  </a:lnTo>
                  <a:lnTo>
                    <a:pt x="472" y="146"/>
                  </a:lnTo>
                  <a:lnTo>
                    <a:pt x="460" y="138"/>
                  </a:lnTo>
                  <a:lnTo>
                    <a:pt x="447" y="134"/>
                  </a:lnTo>
                  <a:lnTo>
                    <a:pt x="433" y="132"/>
                  </a:lnTo>
                  <a:lnTo>
                    <a:pt x="418" y="133"/>
                  </a:lnTo>
                  <a:lnTo>
                    <a:pt x="403" y="135"/>
                  </a:lnTo>
                  <a:lnTo>
                    <a:pt x="389" y="137"/>
                  </a:lnTo>
                  <a:lnTo>
                    <a:pt x="376" y="141"/>
                  </a:lnTo>
                  <a:lnTo>
                    <a:pt x="368" y="149"/>
                  </a:lnTo>
                  <a:lnTo>
                    <a:pt x="360" y="157"/>
                  </a:lnTo>
                  <a:lnTo>
                    <a:pt x="355" y="167"/>
                  </a:lnTo>
                  <a:lnTo>
                    <a:pt x="349" y="177"/>
                  </a:lnTo>
                  <a:lnTo>
                    <a:pt x="346" y="188"/>
                  </a:lnTo>
                  <a:lnTo>
                    <a:pt x="345" y="199"/>
                  </a:lnTo>
                  <a:lnTo>
                    <a:pt x="346" y="210"/>
                  </a:lnTo>
                  <a:lnTo>
                    <a:pt x="349" y="221"/>
                  </a:lnTo>
                  <a:lnTo>
                    <a:pt x="350" y="221"/>
                  </a:lnTo>
                  <a:lnTo>
                    <a:pt x="350" y="223"/>
                  </a:lnTo>
                  <a:lnTo>
                    <a:pt x="350" y="224"/>
                  </a:lnTo>
                  <a:lnTo>
                    <a:pt x="351" y="225"/>
                  </a:lnTo>
                  <a:lnTo>
                    <a:pt x="342" y="233"/>
                  </a:lnTo>
                  <a:lnTo>
                    <a:pt x="335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21" y="261"/>
                  </a:lnTo>
                  <a:lnTo>
                    <a:pt x="318" y="267"/>
                  </a:lnTo>
                  <a:lnTo>
                    <a:pt x="316" y="270"/>
                  </a:lnTo>
                  <a:lnTo>
                    <a:pt x="313" y="273"/>
                  </a:lnTo>
                  <a:lnTo>
                    <a:pt x="308" y="275"/>
                  </a:lnTo>
                  <a:lnTo>
                    <a:pt x="303" y="277"/>
                  </a:lnTo>
                  <a:lnTo>
                    <a:pt x="297" y="279"/>
                  </a:lnTo>
                  <a:lnTo>
                    <a:pt x="292" y="279"/>
                  </a:lnTo>
                  <a:lnTo>
                    <a:pt x="285" y="280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4" y="280"/>
                  </a:lnTo>
                  <a:lnTo>
                    <a:pt x="264" y="278"/>
                  </a:lnTo>
                  <a:lnTo>
                    <a:pt x="263" y="272"/>
                  </a:lnTo>
                  <a:lnTo>
                    <a:pt x="261" y="263"/>
                  </a:lnTo>
                  <a:lnTo>
                    <a:pt x="257" y="253"/>
                  </a:lnTo>
                  <a:lnTo>
                    <a:pt x="251" y="241"/>
                  </a:lnTo>
                  <a:lnTo>
                    <a:pt x="242" y="230"/>
                  </a:lnTo>
                  <a:lnTo>
                    <a:pt x="230" y="218"/>
                  </a:lnTo>
                  <a:lnTo>
                    <a:pt x="213" y="209"/>
                  </a:lnTo>
                  <a:lnTo>
                    <a:pt x="215" y="207"/>
                  </a:lnTo>
                  <a:lnTo>
                    <a:pt x="216" y="204"/>
                  </a:lnTo>
                  <a:lnTo>
                    <a:pt x="215" y="202"/>
                  </a:lnTo>
                  <a:lnTo>
                    <a:pt x="213" y="200"/>
                  </a:lnTo>
                  <a:lnTo>
                    <a:pt x="215" y="193"/>
                  </a:lnTo>
                  <a:lnTo>
                    <a:pt x="214" y="184"/>
                  </a:lnTo>
                  <a:lnTo>
                    <a:pt x="213" y="176"/>
                  </a:lnTo>
                  <a:lnTo>
                    <a:pt x="214" y="171"/>
                  </a:lnTo>
                  <a:lnTo>
                    <a:pt x="217" y="158"/>
                  </a:lnTo>
                  <a:lnTo>
                    <a:pt x="214" y="144"/>
                  </a:lnTo>
                  <a:lnTo>
                    <a:pt x="205" y="132"/>
                  </a:lnTo>
                  <a:lnTo>
                    <a:pt x="191" y="125"/>
                  </a:lnTo>
                  <a:lnTo>
                    <a:pt x="177" y="125"/>
                  </a:lnTo>
                  <a:lnTo>
                    <a:pt x="164" y="126"/>
                  </a:lnTo>
                  <a:lnTo>
                    <a:pt x="150" y="127"/>
                  </a:lnTo>
                  <a:lnTo>
                    <a:pt x="136" y="129"/>
                  </a:lnTo>
                  <a:lnTo>
                    <a:pt x="123" y="132"/>
                  </a:lnTo>
                  <a:lnTo>
                    <a:pt x="112" y="137"/>
                  </a:lnTo>
                  <a:lnTo>
                    <a:pt x="101" y="145"/>
                  </a:lnTo>
                  <a:lnTo>
                    <a:pt x="93" y="153"/>
                  </a:lnTo>
                  <a:lnTo>
                    <a:pt x="86" y="166"/>
                  </a:lnTo>
                  <a:lnTo>
                    <a:pt x="77" y="178"/>
                  </a:lnTo>
                  <a:lnTo>
                    <a:pt x="70" y="193"/>
                  </a:lnTo>
                  <a:lnTo>
                    <a:pt x="71" y="211"/>
                  </a:lnTo>
                  <a:lnTo>
                    <a:pt x="76" y="216"/>
                  </a:lnTo>
                  <a:lnTo>
                    <a:pt x="79" y="220"/>
                  </a:lnTo>
                  <a:lnTo>
                    <a:pt x="81" y="227"/>
                  </a:lnTo>
                  <a:lnTo>
                    <a:pt x="81" y="234"/>
                  </a:lnTo>
                  <a:lnTo>
                    <a:pt x="73" y="244"/>
                  </a:lnTo>
                  <a:lnTo>
                    <a:pt x="66" y="253"/>
                  </a:lnTo>
                  <a:lnTo>
                    <a:pt x="58" y="263"/>
                  </a:lnTo>
                  <a:lnTo>
                    <a:pt x="53" y="275"/>
                  </a:lnTo>
                  <a:lnTo>
                    <a:pt x="0" y="296"/>
                  </a:lnTo>
                  <a:lnTo>
                    <a:pt x="0" y="282"/>
                  </a:lnTo>
                  <a:lnTo>
                    <a:pt x="2" y="260"/>
                  </a:lnTo>
                  <a:lnTo>
                    <a:pt x="6" y="239"/>
                  </a:lnTo>
                  <a:lnTo>
                    <a:pt x="7" y="230"/>
                  </a:lnTo>
                  <a:lnTo>
                    <a:pt x="9" y="220"/>
                  </a:lnTo>
                  <a:lnTo>
                    <a:pt x="16" y="197"/>
                  </a:lnTo>
                  <a:lnTo>
                    <a:pt x="22" y="172"/>
                  </a:lnTo>
                  <a:lnTo>
                    <a:pt x="27" y="154"/>
                  </a:lnTo>
                  <a:lnTo>
                    <a:pt x="32" y="143"/>
                  </a:lnTo>
                  <a:lnTo>
                    <a:pt x="39" y="131"/>
                  </a:lnTo>
                  <a:lnTo>
                    <a:pt x="47" y="120"/>
                  </a:lnTo>
                  <a:lnTo>
                    <a:pt x="56" y="107"/>
                  </a:lnTo>
                  <a:lnTo>
                    <a:pt x="66" y="95"/>
                  </a:lnTo>
                  <a:lnTo>
                    <a:pt x="78" y="84"/>
                  </a:lnTo>
                  <a:lnTo>
                    <a:pt x="91" y="72"/>
                  </a:lnTo>
                  <a:lnTo>
                    <a:pt x="105" y="61"/>
                  </a:lnTo>
                  <a:lnTo>
                    <a:pt x="121" y="50"/>
                  </a:lnTo>
                  <a:lnTo>
                    <a:pt x="138" y="40"/>
                  </a:lnTo>
                  <a:lnTo>
                    <a:pt x="156" y="31"/>
                  </a:lnTo>
                  <a:lnTo>
                    <a:pt x="177" y="23"/>
                  </a:lnTo>
                  <a:lnTo>
                    <a:pt x="200" y="16"/>
                  </a:lnTo>
                  <a:lnTo>
                    <a:pt x="223" y="9"/>
                  </a:lnTo>
                  <a:lnTo>
                    <a:pt x="248" y="5"/>
                  </a:lnTo>
                  <a:lnTo>
                    <a:pt x="276" y="2"/>
                  </a:lnTo>
                  <a:lnTo>
                    <a:pt x="296" y="1"/>
                  </a:lnTo>
                  <a:lnTo>
                    <a:pt x="315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8" y="4"/>
                  </a:lnTo>
                  <a:lnTo>
                    <a:pt x="385" y="6"/>
                  </a:lnTo>
                  <a:lnTo>
                    <a:pt x="401" y="9"/>
                  </a:lnTo>
                  <a:lnTo>
                    <a:pt x="417" y="14"/>
                  </a:lnTo>
                  <a:lnTo>
                    <a:pt x="432" y="19"/>
                  </a:lnTo>
                  <a:lnTo>
                    <a:pt x="447" y="24"/>
                  </a:lnTo>
                  <a:lnTo>
                    <a:pt x="461" y="30"/>
                  </a:lnTo>
                  <a:lnTo>
                    <a:pt x="475" y="38"/>
                  </a:lnTo>
                  <a:lnTo>
                    <a:pt x="489" y="45"/>
                  </a:lnTo>
                  <a:lnTo>
                    <a:pt x="503" y="54"/>
                  </a:lnTo>
                  <a:lnTo>
                    <a:pt x="516" y="63"/>
                  </a:lnTo>
                  <a:lnTo>
                    <a:pt x="530" y="73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333" y="3410"/>
              <a:ext cx="28" cy="24"/>
            </a:xfrm>
            <a:custGeom>
              <a:avLst/>
              <a:gdLst/>
              <a:ahLst/>
              <a:cxnLst>
                <a:cxn ang="0">
                  <a:pos x="78" y="14"/>
                </a:cxn>
                <a:cxn ang="0">
                  <a:pos x="19" y="73"/>
                </a:cxn>
                <a:cxn ang="0">
                  <a:pos x="11" y="73"/>
                </a:cxn>
                <a:cxn ang="0">
                  <a:pos x="9" y="60"/>
                </a:cxn>
                <a:cxn ang="0">
                  <a:pos x="15" y="51"/>
                </a:cxn>
                <a:cxn ang="0">
                  <a:pos x="24" y="44"/>
                </a:cxn>
                <a:cxn ang="0">
                  <a:pos x="32" y="38"/>
                </a:cxn>
                <a:cxn ang="0">
                  <a:pos x="28" y="33"/>
                </a:cxn>
                <a:cxn ang="0">
                  <a:pos x="22" y="30"/>
                </a:cxn>
                <a:cxn ang="0">
                  <a:pos x="15" y="27"/>
                </a:cxn>
                <a:cxn ang="0">
                  <a:pos x="9" y="25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6" y="5"/>
                </a:cxn>
                <a:cxn ang="0">
                  <a:pos x="14" y="4"/>
                </a:cxn>
                <a:cxn ang="0">
                  <a:pos x="24" y="2"/>
                </a:cxn>
                <a:cxn ang="0">
                  <a:pos x="34" y="1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3" y="2"/>
                </a:cxn>
                <a:cxn ang="0">
                  <a:pos x="82" y="4"/>
                </a:cxn>
                <a:cxn ang="0">
                  <a:pos x="78" y="14"/>
                </a:cxn>
              </a:cxnLst>
              <a:rect l="0" t="0" r="r" b="b"/>
              <a:pathLst>
                <a:path w="82" h="73">
                  <a:moveTo>
                    <a:pt x="78" y="14"/>
                  </a:moveTo>
                  <a:lnTo>
                    <a:pt x="19" y="73"/>
                  </a:lnTo>
                  <a:lnTo>
                    <a:pt x="11" y="73"/>
                  </a:lnTo>
                  <a:lnTo>
                    <a:pt x="9" y="60"/>
                  </a:lnTo>
                  <a:lnTo>
                    <a:pt x="15" y="51"/>
                  </a:lnTo>
                  <a:lnTo>
                    <a:pt x="24" y="44"/>
                  </a:lnTo>
                  <a:lnTo>
                    <a:pt x="32" y="38"/>
                  </a:lnTo>
                  <a:lnTo>
                    <a:pt x="28" y="33"/>
                  </a:lnTo>
                  <a:lnTo>
                    <a:pt x="22" y="30"/>
                  </a:lnTo>
                  <a:lnTo>
                    <a:pt x="15" y="27"/>
                  </a:lnTo>
                  <a:lnTo>
                    <a:pt x="9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5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4" y="1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3" y="2"/>
                  </a:lnTo>
                  <a:lnTo>
                    <a:pt x="82" y="4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EAD6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397" y="3415"/>
              <a:ext cx="64" cy="56"/>
            </a:xfrm>
            <a:custGeom>
              <a:avLst/>
              <a:gdLst/>
              <a:ahLst/>
              <a:cxnLst>
                <a:cxn ang="0">
                  <a:pos x="190" y="29"/>
                </a:cxn>
                <a:cxn ang="0">
                  <a:pos x="186" y="39"/>
                </a:cxn>
                <a:cxn ang="0">
                  <a:pos x="183" y="49"/>
                </a:cxn>
                <a:cxn ang="0">
                  <a:pos x="182" y="60"/>
                </a:cxn>
                <a:cxn ang="0">
                  <a:pos x="185" y="69"/>
                </a:cxn>
                <a:cxn ang="0">
                  <a:pos x="173" y="75"/>
                </a:cxn>
                <a:cxn ang="0">
                  <a:pos x="161" y="81"/>
                </a:cxn>
                <a:cxn ang="0">
                  <a:pos x="150" y="87"/>
                </a:cxn>
                <a:cxn ang="0">
                  <a:pos x="138" y="93"/>
                </a:cxn>
                <a:cxn ang="0">
                  <a:pos x="127" y="100"/>
                </a:cxn>
                <a:cxn ang="0">
                  <a:pos x="116" y="106"/>
                </a:cxn>
                <a:cxn ang="0">
                  <a:pos x="104" y="112"/>
                </a:cxn>
                <a:cxn ang="0">
                  <a:pos x="93" y="119"/>
                </a:cxn>
                <a:cxn ang="0">
                  <a:pos x="81" y="125"/>
                </a:cxn>
                <a:cxn ang="0">
                  <a:pos x="70" y="131"/>
                </a:cxn>
                <a:cxn ang="0">
                  <a:pos x="59" y="137"/>
                </a:cxn>
                <a:cxn ang="0">
                  <a:pos x="48" y="145"/>
                </a:cxn>
                <a:cxn ang="0">
                  <a:pos x="36" y="151"/>
                </a:cxn>
                <a:cxn ang="0">
                  <a:pos x="25" y="157"/>
                </a:cxn>
                <a:cxn ang="0">
                  <a:pos x="13" y="164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5" y="135"/>
                </a:cxn>
                <a:cxn ang="0">
                  <a:pos x="14" y="123"/>
                </a:cxn>
                <a:cxn ang="0">
                  <a:pos x="27" y="113"/>
                </a:cxn>
                <a:cxn ang="0">
                  <a:pos x="44" y="103"/>
                </a:cxn>
                <a:cxn ang="0">
                  <a:pos x="59" y="93"/>
                </a:cxn>
                <a:cxn ang="0">
                  <a:pos x="75" y="86"/>
                </a:cxn>
                <a:cxn ang="0">
                  <a:pos x="90" y="79"/>
                </a:cxn>
                <a:cxn ang="0">
                  <a:pos x="106" y="72"/>
                </a:cxn>
                <a:cxn ang="0">
                  <a:pos x="122" y="66"/>
                </a:cxn>
                <a:cxn ang="0">
                  <a:pos x="141" y="59"/>
                </a:cxn>
                <a:cxn ang="0">
                  <a:pos x="161" y="50"/>
                </a:cxn>
                <a:cxn ang="0">
                  <a:pos x="163" y="46"/>
                </a:cxn>
                <a:cxn ang="0">
                  <a:pos x="163" y="41"/>
                </a:cxn>
                <a:cxn ang="0">
                  <a:pos x="162" y="36"/>
                </a:cxn>
                <a:cxn ang="0">
                  <a:pos x="159" y="32"/>
                </a:cxn>
                <a:cxn ang="0">
                  <a:pos x="137" y="40"/>
                </a:cxn>
                <a:cxn ang="0">
                  <a:pos x="116" y="48"/>
                </a:cxn>
                <a:cxn ang="0">
                  <a:pos x="97" y="57"/>
                </a:cxn>
                <a:cxn ang="0">
                  <a:pos x="78" y="65"/>
                </a:cxn>
                <a:cxn ang="0">
                  <a:pos x="60" y="75"/>
                </a:cxn>
                <a:cxn ang="0">
                  <a:pos x="42" y="85"/>
                </a:cxn>
                <a:cxn ang="0">
                  <a:pos x="25" y="96"/>
                </a:cxn>
                <a:cxn ang="0">
                  <a:pos x="7" y="108"/>
                </a:cxn>
                <a:cxn ang="0">
                  <a:pos x="7" y="86"/>
                </a:cxn>
                <a:cxn ang="0">
                  <a:pos x="14" y="79"/>
                </a:cxn>
                <a:cxn ang="0">
                  <a:pos x="21" y="73"/>
                </a:cxn>
                <a:cxn ang="0">
                  <a:pos x="28" y="69"/>
                </a:cxn>
                <a:cxn ang="0">
                  <a:pos x="34" y="67"/>
                </a:cxn>
                <a:cxn ang="0">
                  <a:pos x="49" y="58"/>
                </a:cxn>
                <a:cxn ang="0">
                  <a:pos x="65" y="48"/>
                </a:cxn>
                <a:cxn ang="0">
                  <a:pos x="81" y="39"/>
                </a:cxn>
                <a:cxn ang="0">
                  <a:pos x="97" y="30"/>
                </a:cxn>
                <a:cxn ang="0">
                  <a:pos x="113" y="23"/>
                </a:cxn>
                <a:cxn ang="0">
                  <a:pos x="131" y="15"/>
                </a:cxn>
                <a:cxn ang="0">
                  <a:pos x="149" y="7"/>
                </a:cxn>
                <a:cxn ang="0">
                  <a:pos x="168" y="0"/>
                </a:cxn>
                <a:cxn ang="0">
                  <a:pos x="173" y="7"/>
                </a:cxn>
                <a:cxn ang="0">
                  <a:pos x="178" y="16"/>
                </a:cxn>
                <a:cxn ang="0">
                  <a:pos x="182" y="24"/>
                </a:cxn>
                <a:cxn ang="0">
                  <a:pos x="190" y="29"/>
                </a:cxn>
              </a:cxnLst>
              <a:rect l="0" t="0" r="r" b="b"/>
              <a:pathLst>
                <a:path w="190" h="170">
                  <a:moveTo>
                    <a:pt x="190" y="29"/>
                  </a:moveTo>
                  <a:lnTo>
                    <a:pt x="186" y="39"/>
                  </a:lnTo>
                  <a:lnTo>
                    <a:pt x="183" y="49"/>
                  </a:lnTo>
                  <a:lnTo>
                    <a:pt x="182" y="60"/>
                  </a:lnTo>
                  <a:lnTo>
                    <a:pt x="185" y="69"/>
                  </a:lnTo>
                  <a:lnTo>
                    <a:pt x="173" y="75"/>
                  </a:lnTo>
                  <a:lnTo>
                    <a:pt x="161" y="81"/>
                  </a:lnTo>
                  <a:lnTo>
                    <a:pt x="150" y="87"/>
                  </a:lnTo>
                  <a:lnTo>
                    <a:pt x="138" y="93"/>
                  </a:lnTo>
                  <a:lnTo>
                    <a:pt x="127" y="100"/>
                  </a:lnTo>
                  <a:lnTo>
                    <a:pt x="116" y="106"/>
                  </a:lnTo>
                  <a:lnTo>
                    <a:pt x="104" y="112"/>
                  </a:lnTo>
                  <a:lnTo>
                    <a:pt x="93" y="119"/>
                  </a:lnTo>
                  <a:lnTo>
                    <a:pt x="81" y="125"/>
                  </a:lnTo>
                  <a:lnTo>
                    <a:pt x="70" y="131"/>
                  </a:lnTo>
                  <a:lnTo>
                    <a:pt x="59" y="137"/>
                  </a:lnTo>
                  <a:lnTo>
                    <a:pt x="48" y="145"/>
                  </a:lnTo>
                  <a:lnTo>
                    <a:pt x="36" y="151"/>
                  </a:lnTo>
                  <a:lnTo>
                    <a:pt x="25" y="157"/>
                  </a:lnTo>
                  <a:lnTo>
                    <a:pt x="13" y="164"/>
                  </a:lnTo>
                  <a:lnTo>
                    <a:pt x="0" y="170"/>
                  </a:lnTo>
                  <a:lnTo>
                    <a:pt x="0" y="151"/>
                  </a:lnTo>
                  <a:lnTo>
                    <a:pt x="5" y="135"/>
                  </a:lnTo>
                  <a:lnTo>
                    <a:pt x="14" y="123"/>
                  </a:lnTo>
                  <a:lnTo>
                    <a:pt x="27" y="113"/>
                  </a:lnTo>
                  <a:lnTo>
                    <a:pt x="44" y="103"/>
                  </a:lnTo>
                  <a:lnTo>
                    <a:pt x="59" y="93"/>
                  </a:lnTo>
                  <a:lnTo>
                    <a:pt x="75" y="86"/>
                  </a:lnTo>
                  <a:lnTo>
                    <a:pt x="90" y="79"/>
                  </a:lnTo>
                  <a:lnTo>
                    <a:pt x="106" y="72"/>
                  </a:lnTo>
                  <a:lnTo>
                    <a:pt x="122" y="66"/>
                  </a:lnTo>
                  <a:lnTo>
                    <a:pt x="141" y="59"/>
                  </a:lnTo>
                  <a:lnTo>
                    <a:pt x="161" y="50"/>
                  </a:lnTo>
                  <a:lnTo>
                    <a:pt x="163" y="46"/>
                  </a:lnTo>
                  <a:lnTo>
                    <a:pt x="163" y="41"/>
                  </a:lnTo>
                  <a:lnTo>
                    <a:pt x="162" y="36"/>
                  </a:lnTo>
                  <a:lnTo>
                    <a:pt x="159" y="32"/>
                  </a:lnTo>
                  <a:lnTo>
                    <a:pt x="137" y="40"/>
                  </a:lnTo>
                  <a:lnTo>
                    <a:pt x="116" y="48"/>
                  </a:lnTo>
                  <a:lnTo>
                    <a:pt x="97" y="57"/>
                  </a:lnTo>
                  <a:lnTo>
                    <a:pt x="78" y="65"/>
                  </a:lnTo>
                  <a:lnTo>
                    <a:pt x="60" y="75"/>
                  </a:lnTo>
                  <a:lnTo>
                    <a:pt x="42" y="85"/>
                  </a:lnTo>
                  <a:lnTo>
                    <a:pt x="25" y="96"/>
                  </a:lnTo>
                  <a:lnTo>
                    <a:pt x="7" y="108"/>
                  </a:lnTo>
                  <a:lnTo>
                    <a:pt x="7" y="86"/>
                  </a:lnTo>
                  <a:lnTo>
                    <a:pt x="14" y="79"/>
                  </a:lnTo>
                  <a:lnTo>
                    <a:pt x="21" y="73"/>
                  </a:lnTo>
                  <a:lnTo>
                    <a:pt x="28" y="69"/>
                  </a:lnTo>
                  <a:lnTo>
                    <a:pt x="34" y="67"/>
                  </a:lnTo>
                  <a:lnTo>
                    <a:pt x="49" y="58"/>
                  </a:lnTo>
                  <a:lnTo>
                    <a:pt x="65" y="48"/>
                  </a:lnTo>
                  <a:lnTo>
                    <a:pt x="81" y="39"/>
                  </a:lnTo>
                  <a:lnTo>
                    <a:pt x="97" y="30"/>
                  </a:lnTo>
                  <a:lnTo>
                    <a:pt x="113" y="23"/>
                  </a:lnTo>
                  <a:lnTo>
                    <a:pt x="131" y="15"/>
                  </a:lnTo>
                  <a:lnTo>
                    <a:pt x="149" y="7"/>
                  </a:lnTo>
                  <a:lnTo>
                    <a:pt x="168" y="0"/>
                  </a:lnTo>
                  <a:lnTo>
                    <a:pt x="173" y="7"/>
                  </a:lnTo>
                  <a:lnTo>
                    <a:pt x="178" y="16"/>
                  </a:lnTo>
                  <a:lnTo>
                    <a:pt x="182" y="24"/>
                  </a:lnTo>
                  <a:lnTo>
                    <a:pt x="190" y="29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578" y="3446"/>
              <a:ext cx="61" cy="55"/>
            </a:xfrm>
            <a:custGeom>
              <a:avLst/>
              <a:gdLst/>
              <a:ahLst/>
              <a:cxnLst>
                <a:cxn ang="0">
                  <a:pos x="181" y="103"/>
                </a:cxn>
                <a:cxn ang="0">
                  <a:pos x="172" y="125"/>
                </a:cxn>
                <a:cxn ang="0">
                  <a:pos x="157" y="142"/>
                </a:cxn>
                <a:cxn ang="0">
                  <a:pos x="135" y="155"/>
                </a:cxn>
                <a:cxn ang="0">
                  <a:pos x="111" y="163"/>
                </a:cxn>
                <a:cxn ang="0">
                  <a:pos x="85" y="166"/>
                </a:cxn>
                <a:cxn ang="0">
                  <a:pos x="60" y="165"/>
                </a:cxn>
                <a:cxn ang="0">
                  <a:pos x="39" y="161"/>
                </a:cxn>
                <a:cxn ang="0">
                  <a:pos x="24" y="154"/>
                </a:cxn>
                <a:cxn ang="0">
                  <a:pos x="13" y="142"/>
                </a:cxn>
                <a:cxn ang="0">
                  <a:pos x="6" y="127"/>
                </a:cxn>
                <a:cxn ang="0">
                  <a:pos x="3" y="111"/>
                </a:cxn>
                <a:cxn ang="0">
                  <a:pos x="0" y="94"/>
                </a:cxn>
                <a:cxn ang="0">
                  <a:pos x="7" y="82"/>
                </a:cxn>
                <a:cxn ang="0">
                  <a:pos x="14" y="61"/>
                </a:cxn>
                <a:cxn ang="0">
                  <a:pos x="23" y="40"/>
                </a:cxn>
                <a:cxn ang="0">
                  <a:pos x="31" y="27"/>
                </a:cxn>
                <a:cxn ang="0">
                  <a:pos x="41" y="17"/>
                </a:cxn>
                <a:cxn ang="0">
                  <a:pos x="52" y="10"/>
                </a:cxn>
                <a:cxn ang="0">
                  <a:pos x="66" y="5"/>
                </a:cxn>
                <a:cxn ang="0">
                  <a:pos x="80" y="2"/>
                </a:cxn>
                <a:cxn ang="0">
                  <a:pos x="96" y="0"/>
                </a:cxn>
                <a:cxn ang="0">
                  <a:pos x="110" y="0"/>
                </a:cxn>
                <a:cxn ang="0">
                  <a:pos x="124" y="1"/>
                </a:cxn>
                <a:cxn ang="0">
                  <a:pos x="139" y="3"/>
                </a:cxn>
                <a:cxn ang="0">
                  <a:pos x="147" y="6"/>
                </a:cxn>
                <a:cxn ang="0">
                  <a:pos x="155" y="11"/>
                </a:cxn>
                <a:cxn ang="0">
                  <a:pos x="163" y="18"/>
                </a:cxn>
                <a:cxn ang="0">
                  <a:pos x="171" y="30"/>
                </a:cxn>
                <a:cxn ang="0">
                  <a:pos x="178" y="43"/>
                </a:cxn>
                <a:cxn ang="0">
                  <a:pos x="181" y="60"/>
                </a:cxn>
                <a:cxn ang="0">
                  <a:pos x="183" y="80"/>
                </a:cxn>
                <a:cxn ang="0">
                  <a:pos x="181" y="103"/>
                </a:cxn>
              </a:cxnLst>
              <a:rect l="0" t="0" r="r" b="b"/>
              <a:pathLst>
                <a:path w="183" h="166">
                  <a:moveTo>
                    <a:pt x="181" y="103"/>
                  </a:moveTo>
                  <a:lnTo>
                    <a:pt x="172" y="125"/>
                  </a:lnTo>
                  <a:lnTo>
                    <a:pt x="157" y="142"/>
                  </a:lnTo>
                  <a:lnTo>
                    <a:pt x="135" y="155"/>
                  </a:lnTo>
                  <a:lnTo>
                    <a:pt x="111" y="163"/>
                  </a:lnTo>
                  <a:lnTo>
                    <a:pt x="85" y="166"/>
                  </a:lnTo>
                  <a:lnTo>
                    <a:pt x="60" y="165"/>
                  </a:lnTo>
                  <a:lnTo>
                    <a:pt x="39" y="161"/>
                  </a:lnTo>
                  <a:lnTo>
                    <a:pt x="24" y="154"/>
                  </a:lnTo>
                  <a:lnTo>
                    <a:pt x="13" y="142"/>
                  </a:lnTo>
                  <a:lnTo>
                    <a:pt x="6" y="127"/>
                  </a:lnTo>
                  <a:lnTo>
                    <a:pt x="3" y="111"/>
                  </a:lnTo>
                  <a:lnTo>
                    <a:pt x="0" y="94"/>
                  </a:lnTo>
                  <a:lnTo>
                    <a:pt x="7" y="82"/>
                  </a:lnTo>
                  <a:lnTo>
                    <a:pt x="14" y="61"/>
                  </a:lnTo>
                  <a:lnTo>
                    <a:pt x="23" y="40"/>
                  </a:lnTo>
                  <a:lnTo>
                    <a:pt x="31" y="27"/>
                  </a:lnTo>
                  <a:lnTo>
                    <a:pt x="41" y="17"/>
                  </a:lnTo>
                  <a:lnTo>
                    <a:pt x="52" y="10"/>
                  </a:lnTo>
                  <a:lnTo>
                    <a:pt x="66" y="5"/>
                  </a:lnTo>
                  <a:lnTo>
                    <a:pt x="80" y="2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24" y="1"/>
                  </a:lnTo>
                  <a:lnTo>
                    <a:pt x="139" y="3"/>
                  </a:lnTo>
                  <a:lnTo>
                    <a:pt x="147" y="6"/>
                  </a:lnTo>
                  <a:lnTo>
                    <a:pt x="155" y="11"/>
                  </a:lnTo>
                  <a:lnTo>
                    <a:pt x="163" y="18"/>
                  </a:lnTo>
                  <a:lnTo>
                    <a:pt x="171" y="30"/>
                  </a:lnTo>
                  <a:lnTo>
                    <a:pt x="178" y="43"/>
                  </a:lnTo>
                  <a:lnTo>
                    <a:pt x="181" y="60"/>
                  </a:lnTo>
                  <a:lnTo>
                    <a:pt x="183" y="80"/>
                  </a:lnTo>
                  <a:lnTo>
                    <a:pt x="18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490" y="3448"/>
              <a:ext cx="54" cy="53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53" y="32"/>
                </a:cxn>
                <a:cxn ang="0">
                  <a:pos x="160" y="53"/>
                </a:cxn>
                <a:cxn ang="0">
                  <a:pos x="162" y="77"/>
                </a:cxn>
                <a:cxn ang="0">
                  <a:pos x="160" y="102"/>
                </a:cxn>
                <a:cxn ang="0">
                  <a:pos x="155" y="110"/>
                </a:cxn>
                <a:cxn ang="0">
                  <a:pos x="150" y="118"/>
                </a:cxn>
                <a:cxn ang="0">
                  <a:pos x="144" y="126"/>
                </a:cxn>
                <a:cxn ang="0">
                  <a:pos x="139" y="133"/>
                </a:cxn>
                <a:cxn ang="0">
                  <a:pos x="131" y="140"/>
                </a:cxn>
                <a:cxn ang="0">
                  <a:pos x="123" y="147"/>
                </a:cxn>
                <a:cxn ang="0">
                  <a:pos x="114" y="152"/>
                </a:cxn>
                <a:cxn ang="0">
                  <a:pos x="103" y="156"/>
                </a:cxn>
                <a:cxn ang="0">
                  <a:pos x="92" y="158"/>
                </a:cxn>
                <a:cxn ang="0">
                  <a:pos x="81" y="159"/>
                </a:cxn>
                <a:cxn ang="0">
                  <a:pos x="69" y="160"/>
                </a:cxn>
                <a:cxn ang="0">
                  <a:pos x="58" y="159"/>
                </a:cxn>
                <a:cxn ang="0">
                  <a:pos x="47" y="157"/>
                </a:cxn>
                <a:cxn ang="0">
                  <a:pos x="36" y="154"/>
                </a:cxn>
                <a:cxn ang="0">
                  <a:pos x="26" y="150"/>
                </a:cxn>
                <a:cxn ang="0">
                  <a:pos x="17" y="145"/>
                </a:cxn>
                <a:cxn ang="0">
                  <a:pos x="7" y="126"/>
                </a:cxn>
                <a:cxn ang="0">
                  <a:pos x="1" y="105"/>
                </a:cxn>
                <a:cxn ang="0">
                  <a:pos x="0" y="81"/>
                </a:cxn>
                <a:cxn ang="0">
                  <a:pos x="1" y="56"/>
                </a:cxn>
                <a:cxn ang="0">
                  <a:pos x="8" y="46"/>
                </a:cxn>
                <a:cxn ang="0">
                  <a:pos x="14" y="36"/>
                </a:cxn>
                <a:cxn ang="0">
                  <a:pos x="23" y="28"/>
                </a:cxn>
                <a:cxn ang="0">
                  <a:pos x="33" y="21"/>
                </a:cxn>
                <a:cxn ang="0">
                  <a:pos x="44" y="13"/>
                </a:cxn>
                <a:cxn ang="0">
                  <a:pos x="57" y="8"/>
                </a:cxn>
                <a:cxn ang="0">
                  <a:pos x="70" y="4"/>
                </a:cxn>
                <a:cxn ang="0">
                  <a:pos x="85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19" y="3"/>
                </a:cxn>
                <a:cxn ang="0">
                  <a:pos x="126" y="5"/>
                </a:cxn>
                <a:cxn ang="0">
                  <a:pos x="132" y="7"/>
                </a:cxn>
                <a:cxn ang="0">
                  <a:pos x="137" y="10"/>
                </a:cxn>
                <a:cxn ang="0">
                  <a:pos x="141" y="14"/>
                </a:cxn>
              </a:cxnLst>
              <a:rect l="0" t="0" r="r" b="b"/>
              <a:pathLst>
                <a:path w="162" h="160">
                  <a:moveTo>
                    <a:pt x="141" y="14"/>
                  </a:moveTo>
                  <a:lnTo>
                    <a:pt x="153" y="32"/>
                  </a:lnTo>
                  <a:lnTo>
                    <a:pt x="160" y="53"/>
                  </a:lnTo>
                  <a:lnTo>
                    <a:pt x="162" y="77"/>
                  </a:lnTo>
                  <a:lnTo>
                    <a:pt x="160" y="102"/>
                  </a:lnTo>
                  <a:lnTo>
                    <a:pt x="155" y="110"/>
                  </a:lnTo>
                  <a:lnTo>
                    <a:pt x="150" y="118"/>
                  </a:lnTo>
                  <a:lnTo>
                    <a:pt x="144" y="126"/>
                  </a:lnTo>
                  <a:lnTo>
                    <a:pt x="139" y="133"/>
                  </a:lnTo>
                  <a:lnTo>
                    <a:pt x="131" y="140"/>
                  </a:lnTo>
                  <a:lnTo>
                    <a:pt x="123" y="147"/>
                  </a:lnTo>
                  <a:lnTo>
                    <a:pt x="114" y="152"/>
                  </a:lnTo>
                  <a:lnTo>
                    <a:pt x="103" y="156"/>
                  </a:lnTo>
                  <a:lnTo>
                    <a:pt x="92" y="158"/>
                  </a:lnTo>
                  <a:lnTo>
                    <a:pt x="81" y="159"/>
                  </a:lnTo>
                  <a:lnTo>
                    <a:pt x="69" y="160"/>
                  </a:lnTo>
                  <a:lnTo>
                    <a:pt x="58" y="159"/>
                  </a:lnTo>
                  <a:lnTo>
                    <a:pt x="47" y="157"/>
                  </a:lnTo>
                  <a:lnTo>
                    <a:pt x="36" y="154"/>
                  </a:lnTo>
                  <a:lnTo>
                    <a:pt x="26" y="150"/>
                  </a:lnTo>
                  <a:lnTo>
                    <a:pt x="17" y="145"/>
                  </a:lnTo>
                  <a:lnTo>
                    <a:pt x="7" y="126"/>
                  </a:lnTo>
                  <a:lnTo>
                    <a:pt x="1" y="105"/>
                  </a:lnTo>
                  <a:lnTo>
                    <a:pt x="0" y="81"/>
                  </a:lnTo>
                  <a:lnTo>
                    <a:pt x="1" y="56"/>
                  </a:lnTo>
                  <a:lnTo>
                    <a:pt x="8" y="46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3" y="21"/>
                  </a:lnTo>
                  <a:lnTo>
                    <a:pt x="44" y="13"/>
                  </a:lnTo>
                  <a:lnTo>
                    <a:pt x="57" y="8"/>
                  </a:lnTo>
                  <a:lnTo>
                    <a:pt x="70" y="4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7"/>
                  </a:lnTo>
                  <a:lnTo>
                    <a:pt x="137" y="10"/>
                  </a:lnTo>
                  <a:lnTo>
                    <a:pt x="14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648" y="3465"/>
              <a:ext cx="42" cy="96"/>
            </a:xfrm>
            <a:custGeom>
              <a:avLst/>
              <a:gdLst/>
              <a:ahLst/>
              <a:cxnLst>
                <a:cxn ang="0">
                  <a:pos x="122" y="52"/>
                </a:cxn>
                <a:cxn ang="0">
                  <a:pos x="121" y="74"/>
                </a:cxn>
                <a:cxn ang="0">
                  <a:pos x="97" y="100"/>
                </a:cxn>
                <a:cxn ang="0">
                  <a:pos x="89" y="86"/>
                </a:cxn>
                <a:cxn ang="0">
                  <a:pos x="81" y="73"/>
                </a:cxn>
                <a:cxn ang="0">
                  <a:pos x="71" y="61"/>
                </a:cxn>
                <a:cxn ang="0">
                  <a:pos x="55" y="55"/>
                </a:cxn>
                <a:cxn ang="0">
                  <a:pos x="49" y="58"/>
                </a:cxn>
                <a:cxn ang="0">
                  <a:pos x="47" y="63"/>
                </a:cxn>
                <a:cxn ang="0">
                  <a:pos x="55" y="73"/>
                </a:cxn>
                <a:cxn ang="0">
                  <a:pos x="66" y="80"/>
                </a:cxn>
                <a:cxn ang="0">
                  <a:pos x="81" y="104"/>
                </a:cxn>
                <a:cxn ang="0">
                  <a:pos x="83" y="127"/>
                </a:cxn>
                <a:cxn ang="0">
                  <a:pos x="68" y="175"/>
                </a:cxn>
                <a:cxn ang="0">
                  <a:pos x="60" y="226"/>
                </a:cxn>
                <a:cxn ang="0">
                  <a:pos x="55" y="268"/>
                </a:cxn>
                <a:cxn ang="0">
                  <a:pos x="49" y="288"/>
                </a:cxn>
                <a:cxn ang="0">
                  <a:pos x="35" y="279"/>
                </a:cxn>
                <a:cxn ang="0">
                  <a:pos x="28" y="268"/>
                </a:cxn>
                <a:cxn ang="0">
                  <a:pos x="34" y="243"/>
                </a:cxn>
                <a:cxn ang="0">
                  <a:pos x="41" y="229"/>
                </a:cxn>
                <a:cxn ang="0">
                  <a:pos x="30" y="180"/>
                </a:cxn>
                <a:cxn ang="0">
                  <a:pos x="9" y="117"/>
                </a:cxn>
                <a:cxn ang="0">
                  <a:pos x="0" y="55"/>
                </a:cxn>
                <a:cxn ang="0">
                  <a:pos x="32" y="8"/>
                </a:cxn>
                <a:cxn ang="0">
                  <a:pos x="44" y="4"/>
                </a:cxn>
                <a:cxn ang="0">
                  <a:pos x="56" y="1"/>
                </a:cxn>
                <a:cxn ang="0">
                  <a:pos x="70" y="0"/>
                </a:cxn>
                <a:cxn ang="0">
                  <a:pos x="84" y="3"/>
                </a:cxn>
                <a:cxn ang="0">
                  <a:pos x="94" y="10"/>
                </a:cxn>
                <a:cxn ang="0">
                  <a:pos x="110" y="20"/>
                </a:cxn>
                <a:cxn ang="0">
                  <a:pos x="123" y="32"/>
                </a:cxn>
                <a:cxn ang="0">
                  <a:pos x="125" y="42"/>
                </a:cxn>
              </a:cxnLst>
              <a:rect l="0" t="0" r="r" b="b"/>
              <a:pathLst>
                <a:path w="126" h="288">
                  <a:moveTo>
                    <a:pt x="125" y="42"/>
                  </a:moveTo>
                  <a:lnTo>
                    <a:pt x="122" y="52"/>
                  </a:lnTo>
                  <a:lnTo>
                    <a:pt x="121" y="62"/>
                  </a:lnTo>
                  <a:lnTo>
                    <a:pt x="121" y="74"/>
                  </a:lnTo>
                  <a:lnTo>
                    <a:pt x="121" y="84"/>
                  </a:lnTo>
                  <a:lnTo>
                    <a:pt x="97" y="100"/>
                  </a:lnTo>
                  <a:lnTo>
                    <a:pt x="93" y="94"/>
                  </a:lnTo>
                  <a:lnTo>
                    <a:pt x="89" y="86"/>
                  </a:lnTo>
                  <a:lnTo>
                    <a:pt x="85" y="79"/>
                  </a:lnTo>
                  <a:lnTo>
                    <a:pt x="81" y="73"/>
                  </a:lnTo>
                  <a:lnTo>
                    <a:pt x="76" y="66"/>
                  </a:lnTo>
                  <a:lnTo>
                    <a:pt x="71" y="61"/>
                  </a:lnTo>
                  <a:lnTo>
                    <a:pt x="64" y="57"/>
                  </a:lnTo>
                  <a:lnTo>
                    <a:pt x="55" y="55"/>
                  </a:lnTo>
                  <a:lnTo>
                    <a:pt x="52" y="57"/>
                  </a:lnTo>
                  <a:lnTo>
                    <a:pt x="49" y="58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50" y="68"/>
                  </a:lnTo>
                  <a:lnTo>
                    <a:pt x="55" y="73"/>
                  </a:lnTo>
                  <a:lnTo>
                    <a:pt x="62" y="77"/>
                  </a:lnTo>
                  <a:lnTo>
                    <a:pt x="66" y="80"/>
                  </a:lnTo>
                  <a:lnTo>
                    <a:pt x="75" y="93"/>
                  </a:lnTo>
                  <a:lnTo>
                    <a:pt x="81" y="104"/>
                  </a:lnTo>
                  <a:lnTo>
                    <a:pt x="83" y="116"/>
                  </a:lnTo>
                  <a:lnTo>
                    <a:pt x="83" y="127"/>
                  </a:lnTo>
                  <a:lnTo>
                    <a:pt x="74" y="150"/>
                  </a:lnTo>
                  <a:lnTo>
                    <a:pt x="68" y="175"/>
                  </a:lnTo>
                  <a:lnTo>
                    <a:pt x="63" y="202"/>
                  </a:lnTo>
                  <a:lnTo>
                    <a:pt x="60" y="226"/>
                  </a:lnTo>
                  <a:lnTo>
                    <a:pt x="58" y="249"/>
                  </a:lnTo>
                  <a:lnTo>
                    <a:pt x="55" y="268"/>
                  </a:lnTo>
                  <a:lnTo>
                    <a:pt x="53" y="281"/>
                  </a:lnTo>
                  <a:lnTo>
                    <a:pt x="49" y="288"/>
                  </a:lnTo>
                  <a:lnTo>
                    <a:pt x="41" y="284"/>
                  </a:lnTo>
                  <a:lnTo>
                    <a:pt x="35" y="279"/>
                  </a:lnTo>
                  <a:lnTo>
                    <a:pt x="31" y="274"/>
                  </a:lnTo>
                  <a:lnTo>
                    <a:pt x="28" y="268"/>
                  </a:lnTo>
                  <a:lnTo>
                    <a:pt x="30" y="255"/>
                  </a:lnTo>
                  <a:lnTo>
                    <a:pt x="34" y="243"/>
                  </a:lnTo>
                  <a:lnTo>
                    <a:pt x="39" y="233"/>
                  </a:lnTo>
                  <a:lnTo>
                    <a:pt x="41" y="229"/>
                  </a:lnTo>
                  <a:lnTo>
                    <a:pt x="39" y="207"/>
                  </a:lnTo>
                  <a:lnTo>
                    <a:pt x="30" y="180"/>
                  </a:lnTo>
                  <a:lnTo>
                    <a:pt x="19" y="149"/>
                  </a:lnTo>
                  <a:lnTo>
                    <a:pt x="9" y="117"/>
                  </a:lnTo>
                  <a:lnTo>
                    <a:pt x="1" y="85"/>
                  </a:lnTo>
                  <a:lnTo>
                    <a:pt x="0" y="55"/>
                  </a:lnTo>
                  <a:lnTo>
                    <a:pt x="10" y="28"/>
                  </a:lnTo>
                  <a:lnTo>
                    <a:pt x="32" y="8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3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15"/>
                  </a:lnTo>
                  <a:lnTo>
                    <a:pt x="110" y="20"/>
                  </a:lnTo>
                  <a:lnTo>
                    <a:pt x="117" y="25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5" y="42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261" y="3463"/>
              <a:ext cx="30" cy="78"/>
            </a:xfrm>
            <a:custGeom>
              <a:avLst/>
              <a:gdLst/>
              <a:ahLst/>
              <a:cxnLst>
                <a:cxn ang="0">
                  <a:pos x="88" y="75"/>
                </a:cxn>
                <a:cxn ang="0">
                  <a:pos x="83" y="102"/>
                </a:cxn>
                <a:cxn ang="0">
                  <a:pos x="79" y="127"/>
                </a:cxn>
                <a:cxn ang="0">
                  <a:pos x="75" y="152"/>
                </a:cxn>
                <a:cxn ang="0">
                  <a:pos x="70" y="177"/>
                </a:cxn>
                <a:cxn ang="0">
                  <a:pos x="62" y="191"/>
                </a:cxn>
                <a:cxn ang="0">
                  <a:pos x="57" y="206"/>
                </a:cxn>
                <a:cxn ang="0">
                  <a:pos x="53" y="219"/>
                </a:cxn>
                <a:cxn ang="0">
                  <a:pos x="45" y="232"/>
                </a:cxn>
                <a:cxn ang="0">
                  <a:pos x="40" y="232"/>
                </a:cxn>
                <a:cxn ang="0">
                  <a:pos x="35" y="232"/>
                </a:cxn>
                <a:cxn ang="0">
                  <a:pos x="32" y="232"/>
                </a:cxn>
                <a:cxn ang="0">
                  <a:pos x="29" y="231"/>
                </a:cxn>
                <a:cxn ang="0">
                  <a:pos x="25" y="231"/>
                </a:cxn>
                <a:cxn ang="0">
                  <a:pos x="22" y="230"/>
                </a:cxn>
                <a:cxn ang="0">
                  <a:pos x="18" y="230"/>
                </a:cxn>
                <a:cxn ang="0">
                  <a:pos x="12" y="231"/>
                </a:cxn>
                <a:cxn ang="0">
                  <a:pos x="9" y="218"/>
                </a:cxn>
                <a:cxn ang="0">
                  <a:pos x="5" y="208"/>
                </a:cxn>
                <a:cxn ang="0">
                  <a:pos x="2" y="193"/>
                </a:cxn>
                <a:cxn ang="0">
                  <a:pos x="0" y="169"/>
                </a:cxn>
                <a:cxn ang="0">
                  <a:pos x="0" y="151"/>
                </a:cxn>
                <a:cxn ang="0">
                  <a:pos x="2" y="131"/>
                </a:cxn>
                <a:cxn ang="0">
                  <a:pos x="5" y="109"/>
                </a:cxn>
                <a:cxn ang="0">
                  <a:pos x="10" y="87"/>
                </a:cxn>
                <a:cxn ang="0">
                  <a:pos x="14" y="65"/>
                </a:cxn>
                <a:cxn ang="0">
                  <a:pos x="20" y="46"/>
                </a:cxn>
                <a:cxn ang="0">
                  <a:pos x="25" y="31"/>
                </a:cxn>
                <a:cxn ang="0">
                  <a:pos x="31" y="21"/>
                </a:cxn>
                <a:cxn ang="0">
                  <a:pos x="36" y="15"/>
                </a:cxn>
                <a:cxn ang="0">
                  <a:pos x="44" y="8"/>
                </a:cxn>
                <a:cxn ang="0">
                  <a:pos x="52" y="3"/>
                </a:cxn>
                <a:cxn ang="0">
                  <a:pos x="61" y="1"/>
                </a:cxn>
                <a:cxn ang="0">
                  <a:pos x="69" y="0"/>
                </a:cxn>
                <a:cxn ang="0">
                  <a:pos x="76" y="3"/>
                </a:cxn>
                <a:cxn ang="0">
                  <a:pos x="84" y="8"/>
                </a:cxn>
                <a:cxn ang="0">
                  <a:pos x="90" y="18"/>
                </a:cxn>
                <a:cxn ang="0">
                  <a:pos x="88" y="75"/>
                </a:cxn>
              </a:cxnLst>
              <a:rect l="0" t="0" r="r" b="b"/>
              <a:pathLst>
                <a:path w="90" h="232">
                  <a:moveTo>
                    <a:pt x="88" y="75"/>
                  </a:moveTo>
                  <a:lnTo>
                    <a:pt x="83" y="102"/>
                  </a:lnTo>
                  <a:lnTo>
                    <a:pt x="79" y="127"/>
                  </a:lnTo>
                  <a:lnTo>
                    <a:pt x="75" y="152"/>
                  </a:lnTo>
                  <a:lnTo>
                    <a:pt x="70" y="177"/>
                  </a:lnTo>
                  <a:lnTo>
                    <a:pt x="62" y="191"/>
                  </a:lnTo>
                  <a:lnTo>
                    <a:pt x="57" y="206"/>
                  </a:lnTo>
                  <a:lnTo>
                    <a:pt x="53" y="219"/>
                  </a:lnTo>
                  <a:lnTo>
                    <a:pt x="45" y="232"/>
                  </a:lnTo>
                  <a:lnTo>
                    <a:pt x="40" y="232"/>
                  </a:lnTo>
                  <a:lnTo>
                    <a:pt x="35" y="232"/>
                  </a:lnTo>
                  <a:lnTo>
                    <a:pt x="32" y="232"/>
                  </a:lnTo>
                  <a:lnTo>
                    <a:pt x="29" y="231"/>
                  </a:lnTo>
                  <a:lnTo>
                    <a:pt x="25" y="231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2" y="231"/>
                  </a:lnTo>
                  <a:lnTo>
                    <a:pt x="9" y="218"/>
                  </a:lnTo>
                  <a:lnTo>
                    <a:pt x="5" y="208"/>
                  </a:lnTo>
                  <a:lnTo>
                    <a:pt x="2" y="193"/>
                  </a:lnTo>
                  <a:lnTo>
                    <a:pt x="0" y="169"/>
                  </a:lnTo>
                  <a:lnTo>
                    <a:pt x="0" y="151"/>
                  </a:lnTo>
                  <a:lnTo>
                    <a:pt x="2" y="131"/>
                  </a:lnTo>
                  <a:lnTo>
                    <a:pt x="5" y="109"/>
                  </a:lnTo>
                  <a:lnTo>
                    <a:pt x="10" y="87"/>
                  </a:lnTo>
                  <a:lnTo>
                    <a:pt x="14" y="65"/>
                  </a:lnTo>
                  <a:lnTo>
                    <a:pt x="20" y="46"/>
                  </a:lnTo>
                  <a:lnTo>
                    <a:pt x="25" y="31"/>
                  </a:lnTo>
                  <a:lnTo>
                    <a:pt x="31" y="21"/>
                  </a:lnTo>
                  <a:lnTo>
                    <a:pt x="36" y="15"/>
                  </a:lnTo>
                  <a:lnTo>
                    <a:pt x="44" y="8"/>
                  </a:lnTo>
                  <a:lnTo>
                    <a:pt x="52" y="3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6" y="3"/>
                  </a:lnTo>
                  <a:lnTo>
                    <a:pt x="84" y="8"/>
                  </a:lnTo>
                  <a:lnTo>
                    <a:pt x="90" y="18"/>
                  </a:lnTo>
                  <a:lnTo>
                    <a:pt x="88" y="75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558" y="3467"/>
              <a:ext cx="18" cy="18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4" y="29"/>
                </a:cxn>
                <a:cxn ang="0">
                  <a:pos x="51" y="39"/>
                </a:cxn>
                <a:cxn ang="0">
                  <a:pos x="44" y="48"/>
                </a:cxn>
                <a:cxn ang="0">
                  <a:pos x="33" y="55"/>
                </a:cxn>
                <a:cxn ang="0">
                  <a:pos x="23" y="54"/>
                </a:cxn>
                <a:cxn ang="0">
                  <a:pos x="15" y="52"/>
                </a:cxn>
                <a:cxn ang="0">
                  <a:pos x="7" y="47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2" y="8"/>
                </a:cxn>
                <a:cxn ang="0">
                  <a:pos x="25" y="1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6" y="15"/>
                </a:cxn>
              </a:cxnLst>
              <a:rect l="0" t="0" r="r" b="b"/>
              <a:pathLst>
                <a:path w="56" h="55">
                  <a:moveTo>
                    <a:pt x="56" y="15"/>
                  </a:moveTo>
                  <a:lnTo>
                    <a:pt x="54" y="29"/>
                  </a:lnTo>
                  <a:lnTo>
                    <a:pt x="51" y="39"/>
                  </a:lnTo>
                  <a:lnTo>
                    <a:pt x="44" y="48"/>
                  </a:lnTo>
                  <a:lnTo>
                    <a:pt x="33" y="55"/>
                  </a:lnTo>
                  <a:lnTo>
                    <a:pt x="23" y="54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2" y="8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-474" y="3468"/>
              <a:ext cx="18" cy="17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53" y="27"/>
                </a:cxn>
                <a:cxn ang="0">
                  <a:pos x="49" y="34"/>
                </a:cxn>
                <a:cxn ang="0">
                  <a:pos x="45" y="40"/>
                </a:cxn>
                <a:cxn ang="0">
                  <a:pos x="41" y="50"/>
                </a:cxn>
                <a:cxn ang="0">
                  <a:pos x="37" y="51"/>
                </a:cxn>
                <a:cxn ang="0">
                  <a:pos x="33" y="52"/>
                </a:cxn>
                <a:cxn ang="0">
                  <a:pos x="28" y="52"/>
                </a:cxn>
                <a:cxn ang="0">
                  <a:pos x="23" y="51"/>
                </a:cxn>
                <a:cxn ang="0">
                  <a:pos x="18" y="51"/>
                </a:cxn>
                <a:cxn ang="0">
                  <a:pos x="14" y="50"/>
                </a:cxn>
                <a:cxn ang="0">
                  <a:pos x="10" y="48"/>
                </a:cxn>
                <a:cxn ang="0">
                  <a:pos x="5" y="47"/>
                </a:cxn>
                <a:cxn ang="0">
                  <a:pos x="1" y="38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3" y="9"/>
                </a:cxn>
                <a:cxn ang="0">
                  <a:pos x="10" y="4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7" y="5"/>
                </a:cxn>
                <a:cxn ang="0">
                  <a:pos x="43" y="8"/>
                </a:cxn>
                <a:cxn ang="0">
                  <a:pos x="49" y="12"/>
                </a:cxn>
                <a:cxn ang="0">
                  <a:pos x="54" y="17"/>
                </a:cxn>
              </a:cxnLst>
              <a:rect l="0" t="0" r="r" b="b"/>
              <a:pathLst>
                <a:path w="54" h="52">
                  <a:moveTo>
                    <a:pt x="54" y="17"/>
                  </a:moveTo>
                  <a:lnTo>
                    <a:pt x="53" y="27"/>
                  </a:lnTo>
                  <a:lnTo>
                    <a:pt x="49" y="34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7" y="51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3" y="51"/>
                  </a:lnTo>
                  <a:lnTo>
                    <a:pt x="18" y="51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7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3" y="9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7" y="5"/>
                  </a:lnTo>
                  <a:lnTo>
                    <a:pt x="43" y="8"/>
                  </a:lnTo>
                  <a:lnTo>
                    <a:pt x="49" y="12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-625" y="3469"/>
              <a:ext cx="232" cy="175"/>
            </a:xfrm>
            <a:custGeom>
              <a:avLst/>
              <a:gdLst/>
              <a:ahLst/>
              <a:cxnLst>
                <a:cxn ang="0">
                  <a:pos x="650" y="59"/>
                </a:cxn>
                <a:cxn ang="0">
                  <a:pos x="620" y="52"/>
                </a:cxn>
                <a:cxn ang="0">
                  <a:pos x="636" y="74"/>
                </a:cxn>
                <a:cxn ang="0">
                  <a:pos x="673" y="96"/>
                </a:cxn>
                <a:cxn ang="0">
                  <a:pos x="679" y="127"/>
                </a:cxn>
                <a:cxn ang="0">
                  <a:pos x="693" y="154"/>
                </a:cxn>
                <a:cxn ang="0">
                  <a:pos x="690" y="274"/>
                </a:cxn>
                <a:cxn ang="0">
                  <a:pos x="678" y="380"/>
                </a:cxn>
                <a:cxn ang="0">
                  <a:pos x="658" y="449"/>
                </a:cxn>
                <a:cxn ang="0">
                  <a:pos x="640" y="464"/>
                </a:cxn>
                <a:cxn ang="0">
                  <a:pos x="628" y="463"/>
                </a:cxn>
                <a:cxn ang="0">
                  <a:pos x="617" y="439"/>
                </a:cxn>
                <a:cxn ang="0">
                  <a:pos x="584" y="423"/>
                </a:cxn>
                <a:cxn ang="0">
                  <a:pos x="529" y="428"/>
                </a:cxn>
                <a:cxn ang="0">
                  <a:pos x="482" y="453"/>
                </a:cxn>
                <a:cxn ang="0">
                  <a:pos x="438" y="487"/>
                </a:cxn>
                <a:cxn ang="0">
                  <a:pos x="405" y="506"/>
                </a:cxn>
                <a:cxn ang="0">
                  <a:pos x="378" y="493"/>
                </a:cxn>
                <a:cxn ang="0">
                  <a:pos x="345" y="494"/>
                </a:cxn>
                <a:cxn ang="0">
                  <a:pos x="315" y="495"/>
                </a:cxn>
                <a:cxn ang="0">
                  <a:pos x="296" y="526"/>
                </a:cxn>
                <a:cxn ang="0">
                  <a:pos x="222" y="465"/>
                </a:cxn>
                <a:cxn ang="0">
                  <a:pos x="127" y="433"/>
                </a:cxn>
                <a:cxn ang="0">
                  <a:pos x="105" y="439"/>
                </a:cxn>
                <a:cxn ang="0">
                  <a:pos x="83" y="451"/>
                </a:cxn>
                <a:cxn ang="0">
                  <a:pos x="76" y="512"/>
                </a:cxn>
                <a:cxn ang="0">
                  <a:pos x="54" y="498"/>
                </a:cxn>
                <a:cxn ang="0">
                  <a:pos x="37" y="476"/>
                </a:cxn>
                <a:cxn ang="0">
                  <a:pos x="5" y="385"/>
                </a:cxn>
                <a:cxn ang="0">
                  <a:pos x="2" y="285"/>
                </a:cxn>
                <a:cxn ang="0">
                  <a:pos x="8" y="208"/>
                </a:cxn>
                <a:cxn ang="0">
                  <a:pos x="22" y="148"/>
                </a:cxn>
                <a:cxn ang="0">
                  <a:pos x="44" y="97"/>
                </a:cxn>
                <a:cxn ang="0">
                  <a:pos x="77" y="76"/>
                </a:cxn>
                <a:cxn ang="0">
                  <a:pos x="103" y="75"/>
                </a:cxn>
                <a:cxn ang="0">
                  <a:pos x="112" y="67"/>
                </a:cxn>
                <a:cxn ang="0">
                  <a:pos x="103" y="55"/>
                </a:cxn>
                <a:cxn ang="0">
                  <a:pos x="83" y="57"/>
                </a:cxn>
                <a:cxn ang="0">
                  <a:pos x="73" y="43"/>
                </a:cxn>
                <a:cxn ang="0">
                  <a:pos x="92" y="21"/>
                </a:cxn>
                <a:cxn ang="0">
                  <a:pos x="115" y="16"/>
                </a:cxn>
                <a:cxn ang="0">
                  <a:pos x="123" y="24"/>
                </a:cxn>
                <a:cxn ang="0">
                  <a:pos x="130" y="70"/>
                </a:cxn>
                <a:cxn ang="0">
                  <a:pos x="164" y="106"/>
                </a:cxn>
                <a:cxn ang="0">
                  <a:pos x="200" y="115"/>
                </a:cxn>
                <a:cxn ang="0">
                  <a:pos x="228" y="117"/>
                </a:cxn>
                <a:cxn ang="0">
                  <a:pos x="246" y="153"/>
                </a:cxn>
                <a:cxn ang="0">
                  <a:pos x="308" y="188"/>
                </a:cxn>
                <a:cxn ang="0">
                  <a:pos x="399" y="182"/>
                </a:cxn>
                <a:cxn ang="0">
                  <a:pos x="447" y="140"/>
                </a:cxn>
                <a:cxn ang="0">
                  <a:pos x="461" y="116"/>
                </a:cxn>
                <a:cxn ang="0">
                  <a:pos x="473" y="114"/>
                </a:cxn>
                <a:cxn ang="0">
                  <a:pos x="526" y="104"/>
                </a:cxn>
                <a:cxn ang="0">
                  <a:pos x="570" y="64"/>
                </a:cxn>
                <a:cxn ang="0">
                  <a:pos x="597" y="7"/>
                </a:cxn>
                <a:cxn ang="0">
                  <a:pos x="638" y="27"/>
                </a:cxn>
              </a:cxnLst>
              <a:rect l="0" t="0" r="r" b="b"/>
              <a:pathLst>
                <a:path w="695" h="526">
                  <a:moveTo>
                    <a:pt x="666" y="47"/>
                  </a:moveTo>
                  <a:lnTo>
                    <a:pt x="666" y="59"/>
                  </a:lnTo>
                  <a:lnTo>
                    <a:pt x="658" y="60"/>
                  </a:lnTo>
                  <a:lnTo>
                    <a:pt x="650" y="59"/>
                  </a:lnTo>
                  <a:lnTo>
                    <a:pt x="641" y="57"/>
                  </a:lnTo>
                  <a:lnTo>
                    <a:pt x="633" y="54"/>
                  </a:lnTo>
                  <a:lnTo>
                    <a:pt x="627" y="52"/>
                  </a:lnTo>
                  <a:lnTo>
                    <a:pt x="620" y="52"/>
                  </a:lnTo>
                  <a:lnTo>
                    <a:pt x="616" y="55"/>
                  </a:lnTo>
                  <a:lnTo>
                    <a:pt x="613" y="64"/>
                  </a:lnTo>
                  <a:lnTo>
                    <a:pt x="625" y="69"/>
                  </a:lnTo>
                  <a:lnTo>
                    <a:pt x="636" y="74"/>
                  </a:lnTo>
                  <a:lnTo>
                    <a:pt x="647" y="78"/>
                  </a:lnTo>
                  <a:lnTo>
                    <a:pt x="657" y="84"/>
                  </a:lnTo>
                  <a:lnTo>
                    <a:pt x="666" y="89"/>
                  </a:lnTo>
                  <a:lnTo>
                    <a:pt x="673" y="96"/>
                  </a:lnTo>
                  <a:lnTo>
                    <a:pt x="679" y="105"/>
                  </a:lnTo>
                  <a:lnTo>
                    <a:pt x="683" y="115"/>
                  </a:lnTo>
                  <a:lnTo>
                    <a:pt x="682" y="121"/>
                  </a:lnTo>
                  <a:lnTo>
                    <a:pt x="679" y="127"/>
                  </a:lnTo>
                  <a:lnTo>
                    <a:pt x="678" y="132"/>
                  </a:lnTo>
                  <a:lnTo>
                    <a:pt x="678" y="139"/>
                  </a:lnTo>
                  <a:lnTo>
                    <a:pt x="690" y="143"/>
                  </a:lnTo>
                  <a:lnTo>
                    <a:pt x="693" y="154"/>
                  </a:lnTo>
                  <a:lnTo>
                    <a:pt x="693" y="168"/>
                  </a:lnTo>
                  <a:lnTo>
                    <a:pt x="695" y="181"/>
                  </a:lnTo>
                  <a:lnTo>
                    <a:pt x="694" y="227"/>
                  </a:lnTo>
                  <a:lnTo>
                    <a:pt x="690" y="274"/>
                  </a:lnTo>
                  <a:lnTo>
                    <a:pt x="685" y="319"/>
                  </a:lnTo>
                  <a:lnTo>
                    <a:pt x="682" y="359"/>
                  </a:lnTo>
                  <a:lnTo>
                    <a:pt x="679" y="359"/>
                  </a:lnTo>
                  <a:lnTo>
                    <a:pt x="678" y="380"/>
                  </a:lnTo>
                  <a:lnTo>
                    <a:pt x="672" y="401"/>
                  </a:lnTo>
                  <a:lnTo>
                    <a:pt x="666" y="422"/>
                  </a:lnTo>
                  <a:lnTo>
                    <a:pt x="661" y="445"/>
                  </a:lnTo>
                  <a:lnTo>
                    <a:pt x="658" y="449"/>
                  </a:lnTo>
                  <a:lnTo>
                    <a:pt x="653" y="452"/>
                  </a:lnTo>
                  <a:lnTo>
                    <a:pt x="649" y="456"/>
                  </a:lnTo>
                  <a:lnTo>
                    <a:pt x="644" y="460"/>
                  </a:lnTo>
                  <a:lnTo>
                    <a:pt x="640" y="464"/>
                  </a:lnTo>
                  <a:lnTo>
                    <a:pt x="636" y="466"/>
                  </a:lnTo>
                  <a:lnTo>
                    <a:pt x="630" y="469"/>
                  </a:lnTo>
                  <a:lnTo>
                    <a:pt x="626" y="471"/>
                  </a:lnTo>
                  <a:lnTo>
                    <a:pt x="628" y="463"/>
                  </a:lnTo>
                  <a:lnTo>
                    <a:pt x="628" y="456"/>
                  </a:lnTo>
                  <a:lnTo>
                    <a:pt x="626" y="449"/>
                  </a:lnTo>
                  <a:lnTo>
                    <a:pt x="622" y="444"/>
                  </a:lnTo>
                  <a:lnTo>
                    <a:pt x="617" y="439"/>
                  </a:lnTo>
                  <a:lnTo>
                    <a:pt x="611" y="433"/>
                  </a:lnTo>
                  <a:lnTo>
                    <a:pt x="605" y="429"/>
                  </a:lnTo>
                  <a:lnTo>
                    <a:pt x="598" y="426"/>
                  </a:lnTo>
                  <a:lnTo>
                    <a:pt x="584" y="423"/>
                  </a:lnTo>
                  <a:lnTo>
                    <a:pt x="569" y="422"/>
                  </a:lnTo>
                  <a:lnTo>
                    <a:pt x="556" y="422"/>
                  </a:lnTo>
                  <a:lnTo>
                    <a:pt x="543" y="424"/>
                  </a:lnTo>
                  <a:lnTo>
                    <a:pt x="529" y="428"/>
                  </a:lnTo>
                  <a:lnTo>
                    <a:pt x="517" y="433"/>
                  </a:lnTo>
                  <a:lnTo>
                    <a:pt x="505" y="439"/>
                  </a:lnTo>
                  <a:lnTo>
                    <a:pt x="493" y="446"/>
                  </a:lnTo>
                  <a:lnTo>
                    <a:pt x="482" y="453"/>
                  </a:lnTo>
                  <a:lnTo>
                    <a:pt x="471" y="462"/>
                  </a:lnTo>
                  <a:lnTo>
                    <a:pt x="459" y="470"/>
                  </a:lnTo>
                  <a:lnTo>
                    <a:pt x="450" y="479"/>
                  </a:lnTo>
                  <a:lnTo>
                    <a:pt x="438" y="487"/>
                  </a:lnTo>
                  <a:lnTo>
                    <a:pt x="430" y="495"/>
                  </a:lnTo>
                  <a:lnTo>
                    <a:pt x="420" y="503"/>
                  </a:lnTo>
                  <a:lnTo>
                    <a:pt x="411" y="510"/>
                  </a:lnTo>
                  <a:lnTo>
                    <a:pt x="405" y="506"/>
                  </a:lnTo>
                  <a:lnTo>
                    <a:pt x="399" y="503"/>
                  </a:lnTo>
                  <a:lnTo>
                    <a:pt x="392" y="498"/>
                  </a:lnTo>
                  <a:lnTo>
                    <a:pt x="385" y="496"/>
                  </a:lnTo>
                  <a:lnTo>
                    <a:pt x="378" y="493"/>
                  </a:lnTo>
                  <a:lnTo>
                    <a:pt x="369" y="492"/>
                  </a:lnTo>
                  <a:lnTo>
                    <a:pt x="361" y="491"/>
                  </a:lnTo>
                  <a:lnTo>
                    <a:pt x="352" y="492"/>
                  </a:lnTo>
                  <a:lnTo>
                    <a:pt x="345" y="494"/>
                  </a:lnTo>
                  <a:lnTo>
                    <a:pt x="338" y="494"/>
                  </a:lnTo>
                  <a:lnTo>
                    <a:pt x="330" y="494"/>
                  </a:lnTo>
                  <a:lnTo>
                    <a:pt x="322" y="494"/>
                  </a:lnTo>
                  <a:lnTo>
                    <a:pt x="315" y="495"/>
                  </a:lnTo>
                  <a:lnTo>
                    <a:pt x="309" y="497"/>
                  </a:lnTo>
                  <a:lnTo>
                    <a:pt x="304" y="503"/>
                  </a:lnTo>
                  <a:lnTo>
                    <a:pt x="302" y="510"/>
                  </a:lnTo>
                  <a:lnTo>
                    <a:pt x="296" y="526"/>
                  </a:lnTo>
                  <a:lnTo>
                    <a:pt x="278" y="509"/>
                  </a:lnTo>
                  <a:lnTo>
                    <a:pt x="261" y="493"/>
                  </a:lnTo>
                  <a:lnTo>
                    <a:pt x="242" y="479"/>
                  </a:lnTo>
                  <a:lnTo>
                    <a:pt x="222" y="465"/>
                  </a:lnTo>
                  <a:lnTo>
                    <a:pt x="201" y="453"/>
                  </a:lnTo>
                  <a:lnTo>
                    <a:pt x="179" y="445"/>
                  </a:lnTo>
                  <a:lnTo>
                    <a:pt x="154" y="438"/>
                  </a:lnTo>
                  <a:lnTo>
                    <a:pt x="127" y="433"/>
                  </a:lnTo>
                  <a:lnTo>
                    <a:pt x="122" y="434"/>
                  </a:lnTo>
                  <a:lnTo>
                    <a:pt x="116" y="435"/>
                  </a:lnTo>
                  <a:lnTo>
                    <a:pt x="111" y="438"/>
                  </a:lnTo>
                  <a:lnTo>
                    <a:pt x="105" y="439"/>
                  </a:lnTo>
                  <a:lnTo>
                    <a:pt x="98" y="441"/>
                  </a:lnTo>
                  <a:lnTo>
                    <a:pt x="93" y="444"/>
                  </a:lnTo>
                  <a:lnTo>
                    <a:pt x="87" y="447"/>
                  </a:lnTo>
                  <a:lnTo>
                    <a:pt x="83" y="451"/>
                  </a:lnTo>
                  <a:lnTo>
                    <a:pt x="77" y="466"/>
                  </a:lnTo>
                  <a:lnTo>
                    <a:pt x="74" y="480"/>
                  </a:lnTo>
                  <a:lnTo>
                    <a:pt x="73" y="495"/>
                  </a:lnTo>
                  <a:lnTo>
                    <a:pt x="76" y="512"/>
                  </a:lnTo>
                  <a:lnTo>
                    <a:pt x="70" y="511"/>
                  </a:lnTo>
                  <a:lnTo>
                    <a:pt x="64" y="508"/>
                  </a:lnTo>
                  <a:lnTo>
                    <a:pt x="58" y="504"/>
                  </a:lnTo>
                  <a:lnTo>
                    <a:pt x="54" y="498"/>
                  </a:lnTo>
                  <a:lnTo>
                    <a:pt x="50" y="493"/>
                  </a:lnTo>
                  <a:lnTo>
                    <a:pt x="45" y="487"/>
                  </a:lnTo>
                  <a:lnTo>
                    <a:pt x="41" y="482"/>
                  </a:lnTo>
                  <a:lnTo>
                    <a:pt x="37" y="476"/>
                  </a:lnTo>
                  <a:lnTo>
                    <a:pt x="26" y="455"/>
                  </a:lnTo>
                  <a:lnTo>
                    <a:pt x="18" y="432"/>
                  </a:lnTo>
                  <a:lnTo>
                    <a:pt x="10" y="409"/>
                  </a:lnTo>
                  <a:lnTo>
                    <a:pt x="5" y="385"/>
                  </a:lnTo>
                  <a:lnTo>
                    <a:pt x="1" y="360"/>
                  </a:lnTo>
                  <a:lnTo>
                    <a:pt x="0" y="335"/>
                  </a:lnTo>
                  <a:lnTo>
                    <a:pt x="0" y="309"/>
                  </a:lnTo>
                  <a:lnTo>
                    <a:pt x="2" y="285"/>
                  </a:lnTo>
                  <a:lnTo>
                    <a:pt x="3" y="286"/>
                  </a:lnTo>
                  <a:lnTo>
                    <a:pt x="4" y="259"/>
                  </a:lnTo>
                  <a:lnTo>
                    <a:pt x="5" y="233"/>
                  </a:lnTo>
                  <a:lnTo>
                    <a:pt x="8" y="208"/>
                  </a:lnTo>
                  <a:lnTo>
                    <a:pt x="12" y="182"/>
                  </a:lnTo>
                  <a:lnTo>
                    <a:pt x="14" y="182"/>
                  </a:lnTo>
                  <a:lnTo>
                    <a:pt x="16" y="164"/>
                  </a:lnTo>
                  <a:lnTo>
                    <a:pt x="22" y="148"/>
                  </a:lnTo>
                  <a:lnTo>
                    <a:pt x="29" y="130"/>
                  </a:lnTo>
                  <a:lnTo>
                    <a:pt x="33" y="111"/>
                  </a:lnTo>
                  <a:lnTo>
                    <a:pt x="37" y="105"/>
                  </a:lnTo>
                  <a:lnTo>
                    <a:pt x="44" y="97"/>
                  </a:lnTo>
                  <a:lnTo>
                    <a:pt x="52" y="91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7" y="76"/>
                  </a:lnTo>
                  <a:lnTo>
                    <a:pt x="86" y="74"/>
                  </a:lnTo>
                  <a:lnTo>
                    <a:pt x="94" y="73"/>
                  </a:lnTo>
                  <a:lnTo>
                    <a:pt x="98" y="75"/>
                  </a:lnTo>
                  <a:lnTo>
                    <a:pt x="103" y="75"/>
                  </a:lnTo>
                  <a:lnTo>
                    <a:pt x="107" y="74"/>
                  </a:lnTo>
                  <a:lnTo>
                    <a:pt x="109" y="72"/>
                  </a:lnTo>
                  <a:lnTo>
                    <a:pt x="112" y="70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2" y="60"/>
                  </a:lnTo>
                  <a:lnTo>
                    <a:pt x="107" y="57"/>
                  </a:lnTo>
                  <a:lnTo>
                    <a:pt x="103" y="55"/>
                  </a:lnTo>
                  <a:lnTo>
                    <a:pt x="98" y="55"/>
                  </a:lnTo>
                  <a:lnTo>
                    <a:pt x="93" y="55"/>
                  </a:lnTo>
                  <a:lnTo>
                    <a:pt x="88" y="56"/>
                  </a:lnTo>
                  <a:lnTo>
                    <a:pt x="83" y="57"/>
                  </a:lnTo>
                  <a:lnTo>
                    <a:pt x="78" y="58"/>
                  </a:lnTo>
                  <a:lnTo>
                    <a:pt x="73" y="58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7" y="36"/>
                  </a:lnTo>
                  <a:lnTo>
                    <a:pt x="82" y="27"/>
                  </a:lnTo>
                  <a:lnTo>
                    <a:pt x="86" y="23"/>
                  </a:lnTo>
                  <a:lnTo>
                    <a:pt x="92" y="21"/>
                  </a:lnTo>
                  <a:lnTo>
                    <a:pt x="97" y="18"/>
                  </a:lnTo>
                  <a:lnTo>
                    <a:pt x="104" y="18"/>
                  </a:lnTo>
                  <a:lnTo>
                    <a:pt x="109" y="17"/>
                  </a:lnTo>
                  <a:lnTo>
                    <a:pt x="115" y="16"/>
                  </a:lnTo>
                  <a:lnTo>
                    <a:pt x="121" y="15"/>
                  </a:lnTo>
                  <a:lnTo>
                    <a:pt x="125" y="13"/>
                  </a:lnTo>
                  <a:lnTo>
                    <a:pt x="124" y="16"/>
                  </a:lnTo>
                  <a:lnTo>
                    <a:pt x="123" y="24"/>
                  </a:lnTo>
                  <a:lnTo>
                    <a:pt x="122" y="35"/>
                  </a:lnTo>
                  <a:lnTo>
                    <a:pt x="122" y="48"/>
                  </a:lnTo>
                  <a:lnTo>
                    <a:pt x="125" y="58"/>
                  </a:lnTo>
                  <a:lnTo>
                    <a:pt x="130" y="70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4" y="98"/>
                  </a:lnTo>
                  <a:lnTo>
                    <a:pt x="164" y="106"/>
                  </a:lnTo>
                  <a:lnTo>
                    <a:pt x="175" y="111"/>
                  </a:lnTo>
                  <a:lnTo>
                    <a:pt x="187" y="115"/>
                  </a:lnTo>
                  <a:lnTo>
                    <a:pt x="194" y="115"/>
                  </a:lnTo>
                  <a:lnTo>
                    <a:pt x="200" y="115"/>
                  </a:lnTo>
                  <a:lnTo>
                    <a:pt x="208" y="115"/>
                  </a:lnTo>
                  <a:lnTo>
                    <a:pt x="215" y="116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35" y="117"/>
                  </a:lnTo>
                  <a:lnTo>
                    <a:pt x="242" y="117"/>
                  </a:lnTo>
                  <a:lnTo>
                    <a:pt x="241" y="136"/>
                  </a:lnTo>
                  <a:lnTo>
                    <a:pt x="246" y="153"/>
                  </a:lnTo>
                  <a:lnTo>
                    <a:pt x="255" y="168"/>
                  </a:lnTo>
                  <a:lnTo>
                    <a:pt x="268" y="178"/>
                  </a:lnTo>
                  <a:lnTo>
                    <a:pt x="287" y="183"/>
                  </a:lnTo>
                  <a:lnTo>
                    <a:pt x="308" y="188"/>
                  </a:lnTo>
                  <a:lnTo>
                    <a:pt x="331" y="190"/>
                  </a:lnTo>
                  <a:lnTo>
                    <a:pt x="354" y="190"/>
                  </a:lnTo>
                  <a:lnTo>
                    <a:pt x="378" y="188"/>
                  </a:lnTo>
                  <a:lnTo>
                    <a:pt x="399" y="182"/>
                  </a:lnTo>
                  <a:lnTo>
                    <a:pt x="416" y="175"/>
                  </a:lnTo>
                  <a:lnTo>
                    <a:pt x="430" y="164"/>
                  </a:lnTo>
                  <a:lnTo>
                    <a:pt x="440" y="151"/>
                  </a:lnTo>
                  <a:lnTo>
                    <a:pt x="447" y="140"/>
                  </a:lnTo>
                  <a:lnTo>
                    <a:pt x="453" y="130"/>
                  </a:lnTo>
                  <a:lnTo>
                    <a:pt x="457" y="115"/>
                  </a:lnTo>
                  <a:lnTo>
                    <a:pt x="461" y="117"/>
                  </a:lnTo>
                  <a:lnTo>
                    <a:pt x="461" y="116"/>
                  </a:lnTo>
                  <a:lnTo>
                    <a:pt x="462" y="115"/>
                  </a:lnTo>
                  <a:lnTo>
                    <a:pt x="462" y="115"/>
                  </a:lnTo>
                  <a:lnTo>
                    <a:pt x="462" y="114"/>
                  </a:lnTo>
                  <a:lnTo>
                    <a:pt x="473" y="114"/>
                  </a:lnTo>
                  <a:lnTo>
                    <a:pt x="486" y="113"/>
                  </a:lnTo>
                  <a:lnTo>
                    <a:pt x="499" y="111"/>
                  </a:lnTo>
                  <a:lnTo>
                    <a:pt x="513" y="108"/>
                  </a:lnTo>
                  <a:lnTo>
                    <a:pt x="526" y="104"/>
                  </a:lnTo>
                  <a:lnTo>
                    <a:pt x="538" y="98"/>
                  </a:lnTo>
                  <a:lnTo>
                    <a:pt x="549" y="90"/>
                  </a:lnTo>
                  <a:lnTo>
                    <a:pt x="558" y="80"/>
                  </a:lnTo>
                  <a:lnTo>
                    <a:pt x="570" y="64"/>
                  </a:lnTo>
                  <a:lnTo>
                    <a:pt x="579" y="45"/>
                  </a:lnTo>
                  <a:lnTo>
                    <a:pt x="585" y="24"/>
                  </a:lnTo>
                  <a:lnTo>
                    <a:pt x="587" y="0"/>
                  </a:lnTo>
                  <a:lnTo>
                    <a:pt x="597" y="7"/>
                  </a:lnTo>
                  <a:lnTo>
                    <a:pt x="607" y="12"/>
                  </a:lnTo>
                  <a:lnTo>
                    <a:pt x="617" y="17"/>
                  </a:lnTo>
                  <a:lnTo>
                    <a:pt x="627" y="22"/>
                  </a:lnTo>
                  <a:lnTo>
                    <a:pt x="638" y="27"/>
                  </a:lnTo>
                  <a:lnTo>
                    <a:pt x="648" y="32"/>
                  </a:lnTo>
                  <a:lnTo>
                    <a:pt x="657" y="38"/>
                  </a:lnTo>
                  <a:lnTo>
                    <a:pt x="666" y="47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538" y="3472"/>
              <a:ext cx="61" cy="5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6" y="15"/>
                </a:cxn>
                <a:cxn ang="0">
                  <a:pos x="128" y="31"/>
                </a:cxn>
                <a:cxn ang="0">
                  <a:pos x="132" y="46"/>
                </a:cxn>
                <a:cxn ang="0">
                  <a:pos x="136" y="61"/>
                </a:cxn>
                <a:cxn ang="0">
                  <a:pos x="144" y="74"/>
                </a:cxn>
                <a:cxn ang="0">
                  <a:pos x="153" y="85"/>
                </a:cxn>
                <a:cxn ang="0">
                  <a:pos x="166" y="95"/>
                </a:cxn>
                <a:cxn ang="0">
                  <a:pos x="184" y="100"/>
                </a:cxn>
                <a:cxn ang="0">
                  <a:pos x="181" y="109"/>
                </a:cxn>
                <a:cxn ang="0">
                  <a:pos x="177" y="117"/>
                </a:cxn>
                <a:cxn ang="0">
                  <a:pos x="173" y="124"/>
                </a:cxn>
                <a:cxn ang="0">
                  <a:pos x="167" y="130"/>
                </a:cxn>
                <a:cxn ang="0">
                  <a:pos x="162" y="138"/>
                </a:cxn>
                <a:cxn ang="0">
                  <a:pos x="154" y="143"/>
                </a:cxn>
                <a:cxn ang="0">
                  <a:pos x="146" y="149"/>
                </a:cxn>
                <a:cxn ang="0">
                  <a:pos x="137" y="156"/>
                </a:cxn>
                <a:cxn ang="0">
                  <a:pos x="122" y="160"/>
                </a:cxn>
                <a:cxn ang="0">
                  <a:pos x="105" y="163"/>
                </a:cxn>
                <a:cxn ang="0">
                  <a:pos x="87" y="164"/>
                </a:cxn>
                <a:cxn ang="0">
                  <a:pos x="70" y="165"/>
                </a:cxn>
                <a:cxn ang="0">
                  <a:pos x="52" y="163"/>
                </a:cxn>
                <a:cxn ang="0">
                  <a:pos x="35" y="160"/>
                </a:cxn>
                <a:cxn ang="0">
                  <a:pos x="21" y="154"/>
                </a:cxn>
                <a:cxn ang="0">
                  <a:pos x="8" y="146"/>
                </a:cxn>
                <a:cxn ang="0">
                  <a:pos x="3" y="136"/>
                </a:cxn>
                <a:cxn ang="0">
                  <a:pos x="1" y="128"/>
                </a:cxn>
                <a:cxn ang="0">
                  <a:pos x="0" y="120"/>
                </a:cxn>
                <a:cxn ang="0">
                  <a:pos x="1" y="108"/>
                </a:cxn>
                <a:cxn ang="0">
                  <a:pos x="8" y="106"/>
                </a:cxn>
                <a:cxn ang="0">
                  <a:pos x="19" y="102"/>
                </a:cxn>
                <a:cxn ang="0">
                  <a:pos x="32" y="95"/>
                </a:cxn>
                <a:cxn ang="0">
                  <a:pos x="48" y="84"/>
                </a:cxn>
                <a:cxn ang="0">
                  <a:pos x="61" y="70"/>
                </a:cxn>
                <a:cxn ang="0">
                  <a:pos x="72" y="53"/>
                </a:cxn>
                <a:cxn ang="0">
                  <a:pos x="80" y="31"/>
                </a:cxn>
                <a:cxn ang="0">
                  <a:pos x="81" y="3"/>
                </a:cxn>
                <a:cxn ang="0">
                  <a:pos x="86" y="2"/>
                </a:cxn>
                <a:cxn ang="0">
                  <a:pos x="91" y="2"/>
                </a:cxn>
                <a:cxn ang="0">
                  <a:pos x="96" y="1"/>
                </a:cxn>
                <a:cxn ang="0">
                  <a:pos x="102" y="1"/>
                </a:cxn>
                <a:cxn ang="0">
                  <a:pos x="107" y="1"/>
                </a:cxn>
                <a:cxn ang="0">
                  <a:pos x="113" y="1"/>
                </a:cxn>
                <a:cxn ang="0">
                  <a:pos x="119" y="1"/>
                </a:cxn>
                <a:cxn ang="0">
                  <a:pos x="124" y="0"/>
                </a:cxn>
              </a:cxnLst>
              <a:rect l="0" t="0" r="r" b="b"/>
              <a:pathLst>
                <a:path w="184" h="165">
                  <a:moveTo>
                    <a:pt x="124" y="0"/>
                  </a:moveTo>
                  <a:lnTo>
                    <a:pt x="126" y="15"/>
                  </a:lnTo>
                  <a:lnTo>
                    <a:pt x="128" y="31"/>
                  </a:lnTo>
                  <a:lnTo>
                    <a:pt x="132" y="46"/>
                  </a:lnTo>
                  <a:lnTo>
                    <a:pt x="136" y="61"/>
                  </a:lnTo>
                  <a:lnTo>
                    <a:pt x="144" y="74"/>
                  </a:lnTo>
                  <a:lnTo>
                    <a:pt x="153" y="85"/>
                  </a:lnTo>
                  <a:lnTo>
                    <a:pt x="166" y="95"/>
                  </a:lnTo>
                  <a:lnTo>
                    <a:pt x="184" y="100"/>
                  </a:lnTo>
                  <a:lnTo>
                    <a:pt x="181" y="109"/>
                  </a:lnTo>
                  <a:lnTo>
                    <a:pt x="177" y="117"/>
                  </a:lnTo>
                  <a:lnTo>
                    <a:pt x="173" y="124"/>
                  </a:lnTo>
                  <a:lnTo>
                    <a:pt x="167" y="130"/>
                  </a:lnTo>
                  <a:lnTo>
                    <a:pt x="162" y="138"/>
                  </a:lnTo>
                  <a:lnTo>
                    <a:pt x="154" y="143"/>
                  </a:lnTo>
                  <a:lnTo>
                    <a:pt x="146" y="149"/>
                  </a:lnTo>
                  <a:lnTo>
                    <a:pt x="137" y="156"/>
                  </a:lnTo>
                  <a:lnTo>
                    <a:pt x="122" y="160"/>
                  </a:lnTo>
                  <a:lnTo>
                    <a:pt x="105" y="163"/>
                  </a:lnTo>
                  <a:lnTo>
                    <a:pt x="87" y="164"/>
                  </a:lnTo>
                  <a:lnTo>
                    <a:pt x="70" y="165"/>
                  </a:lnTo>
                  <a:lnTo>
                    <a:pt x="52" y="163"/>
                  </a:lnTo>
                  <a:lnTo>
                    <a:pt x="35" y="160"/>
                  </a:lnTo>
                  <a:lnTo>
                    <a:pt x="21" y="154"/>
                  </a:lnTo>
                  <a:lnTo>
                    <a:pt x="8" y="146"/>
                  </a:lnTo>
                  <a:lnTo>
                    <a:pt x="3" y="136"/>
                  </a:lnTo>
                  <a:lnTo>
                    <a:pt x="1" y="128"/>
                  </a:lnTo>
                  <a:lnTo>
                    <a:pt x="0" y="120"/>
                  </a:lnTo>
                  <a:lnTo>
                    <a:pt x="1" y="108"/>
                  </a:lnTo>
                  <a:lnTo>
                    <a:pt x="8" y="106"/>
                  </a:lnTo>
                  <a:lnTo>
                    <a:pt x="19" y="102"/>
                  </a:lnTo>
                  <a:lnTo>
                    <a:pt x="32" y="95"/>
                  </a:lnTo>
                  <a:lnTo>
                    <a:pt x="48" y="84"/>
                  </a:lnTo>
                  <a:lnTo>
                    <a:pt x="61" y="70"/>
                  </a:lnTo>
                  <a:lnTo>
                    <a:pt x="72" y="53"/>
                  </a:lnTo>
                  <a:lnTo>
                    <a:pt x="80" y="31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6" y="1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3" y="1"/>
                  </a:lnTo>
                  <a:lnTo>
                    <a:pt x="119" y="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-398" y="3473"/>
              <a:ext cx="35" cy="98"/>
            </a:xfrm>
            <a:custGeom>
              <a:avLst/>
              <a:gdLst/>
              <a:ahLst/>
              <a:cxnLst>
                <a:cxn ang="0">
                  <a:pos x="101" y="40"/>
                </a:cxn>
                <a:cxn ang="0">
                  <a:pos x="103" y="68"/>
                </a:cxn>
                <a:cxn ang="0">
                  <a:pos x="93" y="101"/>
                </a:cxn>
                <a:cxn ang="0">
                  <a:pos x="72" y="137"/>
                </a:cxn>
                <a:cxn ang="0">
                  <a:pos x="52" y="172"/>
                </a:cxn>
                <a:cxn ang="0">
                  <a:pos x="43" y="210"/>
                </a:cxn>
                <a:cxn ang="0">
                  <a:pos x="49" y="241"/>
                </a:cxn>
                <a:cxn ang="0">
                  <a:pos x="53" y="263"/>
                </a:cxn>
                <a:cxn ang="0">
                  <a:pos x="49" y="280"/>
                </a:cxn>
                <a:cxn ang="0">
                  <a:pos x="37" y="291"/>
                </a:cxn>
                <a:cxn ang="0">
                  <a:pos x="24" y="296"/>
                </a:cxn>
                <a:cxn ang="0">
                  <a:pos x="29" y="219"/>
                </a:cxn>
                <a:cxn ang="0">
                  <a:pos x="28" y="144"/>
                </a:cxn>
                <a:cxn ang="0">
                  <a:pos x="25" y="126"/>
                </a:cxn>
                <a:cxn ang="0">
                  <a:pos x="28" y="103"/>
                </a:cxn>
                <a:cxn ang="0">
                  <a:pos x="38" y="96"/>
                </a:cxn>
                <a:cxn ang="0">
                  <a:pos x="47" y="91"/>
                </a:cxn>
                <a:cxn ang="0">
                  <a:pos x="57" y="85"/>
                </a:cxn>
                <a:cxn ang="0">
                  <a:pos x="69" y="78"/>
                </a:cxn>
                <a:cxn ang="0">
                  <a:pos x="64" y="68"/>
                </a:cxn>
                <a:cxn ang="0">
                  <a:pos x="51" y="65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25" y="81"/>
                </a:cxn>
                <a:cxn ang="0">
                  <a:pos x="14" y="88"/>
                </a:cxn>
                <a:cxn ang="0">
                  <a:pos x="3" y="65"/>
                </a:cxn>
                <a:cxn ang="0">
                  <a:pos x="1" y="40"/>
                </a:cxn>
                <a:cxn ang="0">
                  <a:pos x="8" y="30"/>
                </a:cxn>
                <a:cxn ang="0">
                  <a:pos x="14" y="18"/>
                </a:cxn>
                <a:cxn ang="0">
                  <a:pos x="23" y="8"/>
                </a:cxn>
                <a:cxn ang="0">
                  <a:pos x="37" y="1"/>
                </a:cxn>
                <a:cxn ang="0">
                  <a:pos x="57" y="1"/>
                </a:cxn>
                <a:cxn ang="0">
                  <a:pos x="72" y="8"/>
                </a:cxn>
                <a:cxn ang="0">
                  <a:pos x="86" y="18"/>
                </a:cxn>
                <a:cxn ang="0">
                  <a:pos x="99" y="30"/>
                </a:cxn>
              </a:cxnLst>
              <a:rect l="0" t="0" r="r" b="b"/>
              <a:pathLst>
                <a:path w="103" h="296">
                  <a:moveTo>
                    <a:pt x="99" y="30"/>
                  </a:moveTo>
                  <a:lnTo>
                    <a:pt x="101" y="40"/>
                  </a:lnTo>
                  <a:lnTo>
                    <a:pt x="102" y="54"/>
                  </a:lnTo>
                  <a:lnTo>
                    <a:pt x="103" y="68"/>
                  </a:lnTo>
                  <a:lnTo>
                    <a:pt x="101" y="82"/>
                  </a:lnTo>
                  <a:lnTo>
                    <a:pt x="93" y="101"/>
                  </a:lnTo>
                  <a:lnTo>
                    <a:pt x="83" y="119"/>
                  </a:lnTo>
                  <a:lnTo>
                    <a:pt x="72" y="137"/>
                  </a:lnTo>
                  <a:lnTo>
                    <a:pt x="62" y="154"/>
                  </a:lnTo>
                  <a:lnTo>
                    <a:pt x="52" y="172"/>
                  </a:lnTo>
                  <a:lnTo>
                    <a:pt x="45" y="190"/>
                  </a:lnTo>
                  <a:lnTo>
                    <a:pt x="43" y="210"/>
                  </a:lnTo>
                  <a:lnTo>
                    <a:pt x="47" y="231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53" y="263"/>
                  </a:lnTo>
                  <a:lnTo>
                    <a:pt x="51" y="271"/>
                  </a:lnTo>
                  <a:lnTo>
                    <a:pt x="49" y="280"/>
                  </a:lnTo>
                  <a:lnTo>
                    <a:pt x="43" y="286"/>
                  </a:lnTo>
                  <a:lnTo>
                    <a:pt x="37" y="291"/>
                  </a:lnTo>
                  <a:lnTo>
                    <a:pt x="30" y="296"/>
                  </a:lnTo>
                  <a:lnTo>
                    <a:pt x="24" y="296"/>
                  </a:lnTo>
                  <a:lnTo>
                    <a:pt x="25" y="256"/>
                  </a:lnTo>
                  <a:lnTo>
                    <a:pt x="29" y="219"/>
                  </a:lnTo>
                  <a:lnTo>
                    <a:pt x="31" y="182"/>
                  </a:lnTo>
                  <a:lnTo>
                    <a:pt x="28" y="144"/>
                  </a:lnTo>
                  <a:lnTo>
                    <a:pt x="28" y="138"/>
                  </a:lnTo>
                  <a:lnTo>
                    <a:pt x="25" y="126"/>
                  </a:lnTo>
                  <a:lnTo>
                    <a:pt x="25" y="115"/>
                  </a:lnTo>
                  <a:lnTo>
                    <a:pt x="28" y="103"/>
                  </a:lnTo>
                  <a:lnTo>
                    <a:pt x="33" y="100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7" y="91"/>
                  </a:lnTo>
                  <a:lnTo>
                    <a:pt x="52" y="87"/>
                  </a:lnTo>
                  <a:lnTo>
                    <a:pt x="57" y="85"/>
                  </a:lnTo>
                  <a:lnTo>
                    <a:pt x="62" y="81"/>
                  </a:lnTo>
                  <a:lnTo>
                    <a:pt x="69" y="78"/>
                  </a:lnTo>
                  <a:lnTo>
                    <a:pt x="69" y="72"/>
                  </a:lnTo>
                  <a:lnTo>
                    <a:pt x="64" y="68"/>
                  </a:lnTo>
                  <a:lnTo>
                    <a:pt x="58" y="67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4" y="70"/>
                  </a:lnTo>
                  <a:lnTo>
                    <a:pt x="43" y="73"/>
                  </a:lnTo>
                  <a:lnTo>
                    <a:pt x="39" y="74"/>
                  </a:lnTo>
                  <a:lnTo>
                    <a:pt x="31" y="76"/>
                  </a:lnTo>
                  <a:lnTo>
                    <a:pt x="25" y="81"/>
                  </a:lnTo>
                  <a:lnTo>
                    <a:pt x="20" y="86"/>
                  </a:lnTo>
                  <a:lnTo>
                    <a:pt x="14" y="88"/>
                  </a:lnTo>
                  <a:lnTo>
                    <a:pt x="9" y="76"/>
                  </a:lnTo>
                  <a:lnTo>
                    <a:pt x="3" y="65"/>
                  </a:lnTo>
                  <a:lnTo>
                    <a:pt x="0" y="5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8" y="30"/>
                  </a:lnTo>
                  <a:lnTo>
                    <a:pt x="11" y="23"/>
                  </a:lnTo>
                  <a:lnTo>
                    <a:pt x="14" y="18"/>
                  </a:lnTo>
                  <a:lnTo>
                    <a:pt x="19" y="13"/>
                  </a:lnTo>
                  <a:lnTo>
                    <a:pt x="23" y="8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3"/>
                  </a:lnTo>
                  <a:lnTo>
                    <a:pt x="86" y="18"/>
                  </a:lnTo>
                  <a:lnTo>
                    <a:pt x="92" y="24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-593" y="3511"/>
              <a:ext cx="44" cy="15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78" y="29"/>
                </a:cxn>
                <a:cxn ang="0">
                  <a:pos x="86" y="27"/>
                </a:cxn>
                <a:cxn ang="0">
                  <a:pos x="95" y="23"/>
                </a:cxn>
                <a:cxn ang="0">
                  <a:pos x="104" y="19"/>
                </a:cxn>
                <a:cxn ang="0">
                  <a:pos x="111" y="14"/>
                </a:cxn>
                <a:cxn ang="0">
                  <a:pos x="119" y="12"/>
                </a:cxn>
                <a:cxn ang="0">
                  <a:pos x="125" y="11"/>
                </a:cxn>
                <a:cxn ang="0">
                  <a:pos x="132" y="15"/>
                </a:cxn>
                <a:cxn ang="0">
                  <a:pos x="132" y="24"/>
                </a:cxn>
                <a:cxn ang="0">
                  <a:pos x="75" y="45"/>
                </a:cxn>
                <a:cxn ang="0">
                  <a:pos x="73" y="45"/>
                </a:cxn>
                <a:cxn ang="0">
                  <a:pos x="68" y="45"/>
                </a:cxn>
                <a:cxn ang="0">
                  <a:pos x="60" y="44"/>
                </a:cxn>
                <a:cxn ang="0">
                  <a:pos x="50" y="42"/>
                </a:cxn>
                <a:cxn ang="0">
                  <a:pos x="39" y="39"/>
                </a:cxn>
                <a:cxn ang="0">
                  <a:pos x="27" y="33"/>
                </a:cxn>
                <a:cxn ang="0">
                  <a:pos x="16" y="26"/>
                </a:cxn>
                <a:cxn ang="0">
                  <a:pos x="6" y="15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4" y="4"/>
                </a:cxn>
                <a:cxn ang="0">
                  <a:pos x="22" y="9"/>
                </a:cxn>
                <a:cxn ang="0">
                  <a:pos x="30" y="15"/>
                </a:cxn>
                <a:cxn ang="0">
                  <a:pos x="38" y="21"/>
                </a:cxn>
                <a:cxn ang="0">
                  <a:pos x="45" y="25"/>
                </a:cxn>
                <a:cxn ang="0">
                  <a:pos x="55" y="28"/>
                </a:cxn>
                <a:cxn ang="0">
                  <a:pos x="67" y="28"/>
                </a:cxn>
              </a:cxnLst>
              <a:rect l="0" t="0" r="r" b="b"/>
              <a:pathLst>
                <a:path w="132" h="45">
                  <a:moveTo>
                    <a:pt x="67" y="28"/>
                  </a:moveTo>
                  <a:lnTo>
                    <a:pt x="78" y="29"/>
                  </a:lnTo>
                  <a:lnTo>
                    <a:pt x="86" y="27"/>
                  </a:lnTo>
                  <a:lnTo>
                    <a:pt x="95" y="23"/>
                  </a:lnTo>
                  <a:lnTo>
                    <a:pt x="104" y="19"/>
                  </a:lnTo>
                  <a:lnTo>
                    <a:pt x="111" y="14"/>
                  </a:lnTo>
                  <a:lnTo>
                    <a:pt x="119" y="12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2" y="24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0" y="44"/>
                  </a:lnTo>
                  <a:lnTo>
                    <a:pt x="50" y="42"/>
                  </a:lnTo>
                  <a:lnTo>
                    <a:pt x="39" y="39"/>
                  </a:lnTo>
                  <a:lnTo>
                    <a:pt x="27" y="33"/>
                  </a:lnTo>
                  <a:lnTo>
                    <a:pt x="16" y="26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21"/>
                  </a:lnTo>
                  <a:lnTo>
                    <a:pt x="45" y="25"/>
                  </a:lnTo>
                  <a:lnTo>
                    <a:pt x="55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-459" y="3515"/>
              <a:ext cx="39" cy="14"/>
            </a:xfrm>
            <a:custGeom>
              <a:avLst/>
              <a:gdLst/>
              <a:ahLst/>
              <a:cxnLst>
                <a:cxn ang="0">
                  <a:pos x="51" y="29"/>
                </a:cxn>
                <a:cxn ang="0">
                  <a:pos x="58" y="29"/>
                </a:cxn>
                <a:cxn ang="0">
                  <a:pos x="66" y="29"/>
                </a:cxn>
                <a:cxn ang="0">
                  <a:pos x="73" y="29"/>
                </a:cxn>
                <a:cxn ang="0">
                  <a:pos x="80" y="28"/>
                </a:cxn>
                <a:cxn ang="0">
                  <a:pos x="87" y="25"/>
                </a:cxn>
                <a:cxn ang="0">
                  <a:pos x="93" y="23"/>
                </a:cxn>
                <a:cxn ang="0">
                  <a:pos x="100" y="19"/>
                </a:cxn>
                <a:cxn ang="0">
                  <a:pos x="105" y="14"/>
                </a:cxn>
                <a:cxn ang="0">
                  <a:pos x="115" y="14"/>
                </a:cxn>
                <a:cxn ang="0">
                  <a:pos x="117" y="24"/>
                </a:cxn>
                <a:cxn ang="0">
                  <a:pos x="112" y="32"/>
                </a:cxn>
                <a:cxn ang="0">
                  <a:pos x="105" y="36"/>
                </a:cxn>
                <a:cxn ang="0">
                  <a:pos x="96" y="38"/>
                </a:cxn>
                <a:cxn ang="0">
                  <a:pos x="87" y="39"/>
                </a:cxn>
                <a:cxn ang="0">
                  <a:pos x="78" y="41"/>
                </a:cxn>
                <a:cxn ang="0">
                  <a:pos x="69" y="42"/>
                </a:cxn>
                <a:cxn ang="0">
                  <a:pos x="60" y="42"/>
                </a:cxn>
                <a:cxn ang="0">
                  <a:pos x="50" y="42"/>
                </a:cxn>
                <a:cxn ang="0">
                  <a:pos x="41" y="41"/>
                </a:cxn>
                <a:cxn ang="0">
                  <a:pos x="31" y="38"/>
                </a:cxn>
                <a:cxn ang="0">
                  <a:pos x="21" y="35"/>
                </a:cxn>
                <a:cxn ang="0">
                  <a:pos x="16" y="28"/>
                </a:cxn>
                <a:cxn ang="0">
                  <a:pos x="9" y="21"/>
                </a:cxn>
                <a:cxn ang="0">
                  <a:pos x="4" y="1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7" y="7"/>
                </a:cxn>
                <a:cxn ang="0">
                  <a:pos x="20" y="12"/>
                </a:cxn>
                <a:cxn ang="0">
                  <a:pos x="24" y="16"/>
                </a:cxn>
                <a:cxn ang="0">
                  <a:pos x="28" y="19"/>
                </a:cxn>
                <a:cxn ang="0">
                  <a:pos x="33" y="22"/>
                </a:cxn>
                <a:cxn ang="0">
                  <a:pos x="39" y="25"/>
                </a:cxn>
                <a:cxn ang="0">
                  <a:pos x="45" y="28"/>
                </a:cxn>
                <a:cxn ang="0">
                  <a:pos x="51" y="29"/>
                </a:cxn>
              </a:cxnLst>
              <a:rect l="0" t="0" r="r" b="b"/>
              <a:pathLst>
                <a:path w="117" h="42">
                  <a:moveTo>
                    <a:pt x="51" y="29"/>
                  </a:moveTo>
                  <a:lnTo>
                    <a:pt x="58" y="29"/>
                  </a:lnTo>
                  <a:lnTo>
                    <a:pt x="66" y="29"/>
                  </a:lnTo>
                  <a:lnTo>
                    <a:pt x="73" y="29"/>
                  </a:lnTo>
                  <a:lnTo>
                    <a:pt x="80" y="28"/>
                  </a:lnTo>
                  <a:lnTo>
                    <a:pt x="87" y="25"/>
                  </a:lnTo>
                  <a:lnTo>
                    <a:pt x="93" y="23"/>
                  </a:lnTo>
                  <a:lnTo>
                    <a:pt x="100" y="19"/>
                  </a:lnTo>
                  <a:lnTo>
                    <a:pt x="105" y="14"/>
                  </a:lnTo>
                  <a:lnTo>
                    <a:pt x="115" y="14"/>
                  </a:lnTo>
                  <a:lnTo>
                    <a:pt x="117" y="24"/>
                  </a:lnTo>
                  <a:lnTo>
                    <a:pt x="112" y="32"/>
                  </a:lnTo>
                  <a:lnTo>
                    <a:pt x="105" y="36"/>
                  </a:lnTo>
                  <a:lnTo>
                    <a:pt x="96" y="38"/>
                  </a:lnTo>
                  <a:lnTo>
                    <a:pt x="87" y="39"/>
                  </a:lnTo>
                  <a:lnTo>
                    <a:pt x="78" y="41"/>
                  </a:lnTo>
                  <a:lnTo>
                    <a:pt x="69" y="42"/>
                  </a:lnTo>
                  <a:lnTo>
                    <a:pt x="60" y="42"/>
                  </a:lnTo>
                  <a:lnTo>
                    <a:pt x="50" y="42"/>
                  </a:lnTo>
                  <a:lnTo>
                    <a:pt x="41" y="41"/>
                  </a:lnTo>
                  <a:lnTo>
                    <a:pt x="31" y="38"/>
                  </a:lnTo>
                  <a:lnTo>
                    <a:pt x="21" y="35"/>
                  </a:lnTo>
                  <a:lnTo>
                    <a:pt x="16" y="28"/>
                  </a:lnTo>
                  <a:lnTo>
                    <a:pt x="9" y="21"/>
                  </a:lnTo>
                  <a:lnTo>
                    <a:pt x="4" y="1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17" y="7"/>
                  </a:lnTo>
                  <a:lnTo>
                    <a:pt x="20" y="12"/>
                  </a:lnTo>
                  <a:lnTo>
                    <a:pt x="24" y="16"/>
                  </a:lnTo>
                  <a:lnTo>
                    <a:pt x="28" y="19"/>
                  </a:lnTo>
                  <a:lnTo>
                    <a:pt x="33" y="22"/>
                  </a:lnTo>
                  <a:lnTo>
                    <a:pt x="39" y="25"/>
                  </a:lnTo>
                  <a:lnTo>
                    <a:pt x="45" y="28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237" y="3519"/>
              <a:ext cx="23" cy="30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68" y="30"/>
                </a:cxn>
                <a:cxn ang="0">
                  <a:pos x="64" y="46"/>
                </a:cxn>
                <a:cxn ang="0">
                  <a:pos x="58" y="62"/>
                </a:cxn>
                <a:cxn ang="0">
                  <a:pos x="50" y="75"/>
                </a:cxn>
                <a:cxn ang="0">
                  <a:pos x="45" y="78"/>
                </a:cxn>
                <a:cxn ang="0">
                  <a:pos x="40" y="81"/>
                </a:cxn>
                <a:cxn ang="0">
                  <a:pos x="35" y="85"/>
                </a:cxn>
                <a:cxn ang="0">
                  <a:pos x="31" y="88"/>
                </a:cxn>
                <a:cxn ang="0">
                  <a:pos x="25" y="90"/>
                </a:cxn>
                <a:cxn ang="0">
                  <a:pos x="21" y="90"/>
                </a:cxn>
                <a:cxn ang="0">
                  <a:pos x="15" y="89"/>
                </a:cxn>
                <a:cxn ang="0">
                  <a:pos x="11" y="85"/>
                </a:cxn>
                <a:cxn ang="0">
                  <a:pos x="10" y="82"/>
                </a:cxn>
                <a:cxn ang="0">
                  <a:pos x="8" y="78"/>
                </a:cxn>
                <a:cxn ang="0">
                  <a:pos x="6" y="75"/>
                </a:cxn>
                <a:cxn ang="0">
                  <a:pos x="1" y="76"/>
                </a:cxn>
                <a:cxn ang="0">
                  <a:pos x="0" y="62"/>
                </a:cxn>
                <a:cxn ang="0">
                  <a:pos x="6" y="48"/>
                </a:cxn>
                <a:cxn ang="0">
                  <a:pos x="12" y="36"/>
                </a:cxn>
                <a:cxn ang="0">
                  <a:pos x="17" y="23"/>
                </a:cxn>
                <a:cxn ang="0">
                  <a:pos x="20" y="19"/>
                </a:cxn>
                <a:cxn ang="0">
                  <a:pos x="24" y="13"/>
                </a:cxn>
                <a:cxn ang="0">
                  <a:pos x="31" y="8"/>
                </a:cxn>
                <a:cxn ang="0">
                  <a:pos x="38" y="3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8" y="10"/>
                </a:cxn>
              </a:cxnLst>
              <a:rect l="0" t="0" r="r" b="b"/>
              <a:pathLst>
                <a:path w="68" h="90">
                  <a:moveTo>
                    <a:pt x="68" y="10"/>
                  </a:moveTo>
                  <a:lnTo>
                    <a:pt x="68" y="30"/>
                  </a:lnTo>
                  <a:lnTo>
                    <a:pt x="64" y="46"/>
                  </a:lnTo>
                  <a:lnTo>
                    <a:pt x="58" y="62"/>
                  </a:lnTo>
                  <a:lnTo>
                    <a:pt x="50" y="75"/>
                  </a:lnTo>
                  <a:lnTo>
                    <a:pt x="45" y="78"/>
                  </a:lnTo>
                  <a:lnTo>
                    <a:pt x="40" y="81"/>
                  </a:lnTo>
                  <a:lnTo>
                    <a:pt x="35" y="85"/>
                  </a:lnTo>
                  <a:lnTo>
                    <a:pt x="31" y="88"/>
                  </a:lnTo>
                  <a:lnTo>
                    <a:pt x="25" y="90"/>
                  </a:lnTo>
                  <a:lnTo>
                    <a:pt x="21" y="90"/>
                  </a:lnTo>
                  <a:lnTo>
                    <a:pt x="15" y="89"/>
                  </a:lnTo>
                  <a:lnTo>
                    <a:pt x="11" y="85"/>
                  </a:lnTo>
                  <a:lnTo>
                    <a:pt x="10" y="82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7" y="23"/>
                  </a:lnTo>
                  <a:lnTo>
                    <a:pt x="20" y="19"/>
                  </a:lnTo>
                  <a:lnTo>
                    <a:pt x="24" y="13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210" y="3525"/>
              <a:ext cx="31" cy="36"/>
            </a:xfrm>
            <a:custGeom>
              <a:avLst/>
              <a:gdLst/>
              <a:ahLst/>
              <a:cxnLst>
                <a:cxn ang="0">
                  <a:pos x="22" y="108"/>
                </a:cxn>
                <a:cxn ang="0">
                  <a:pos x="13" y="107"/>
                </a:cxn>
                <a:cxn ang="0">
                  <a:pos x="5" y="104"/>
                </a:cxn>
                <a:cxn ang="0">
                  <a:pos x="1" y="97"/>
                </a:cxn>
                <a:cxn ang="0">
                  <a:pos x="0" y="90"/>
                </a:cxn>
                <a:cxn ang="0">
                  <a:pos x="1" y="85"/>
                </a:cxn>
                <a:cxn ang="0">
                  <a:pos x="5" y="73"/>
                </a:cxn>
                <a:cxn ang="0">
                  <a:pos x="13" y="60"/>
                </a:cxn>
                <a:cxn ang="0">
                  <a:pos x="22" y="45"/>
                </a:cxn>
                <a:cxn ang="0">
                  <a:pos x="33" y="30"/>
                </a:cxn>
                <a:cxn ang="0">
                  <a:pos x="43" y="17"/>
                </a:cxn>
                <a:cxn ang="0">
                  <a:pos x="51" y="7"/>
                </a:cxn>
                <a:cxn ang="0">
                  <a:pos x="57" y="3"/>
                </a:cxn>
                <a:cxn ang="0">
                  <a:pos x="63" y="1"/>
                </a:cxn>
                <a:cxn ang="0">
                  <a:pos x="69" y="0"/>
                </a:cxn>
                <a:cxn ang="0">
                  <a:pos x="75" y="1"/>
                </a:cxn>
                <a:cxn ang="0">
                  <a:pos x="80" y="4"/>
                </a:cxn>
                <a:cxn ang="0">
                  <a:pos x="88" y="15"/>
                </a:cxn>
                <a:cxn ang="0">
                  <a:pos x="91" y="30"/>
                </a:cxn>
                <a:cxn ang="0">
                  <a:pos x="86" y="46"/>
                </a:cxn>
                <a:cxn ang="0">
                  <a:pos x="76" y="63"/>
                </a:cxn>
                <a:cxn ang="0">
                  <a:pos x="64" y="78"/>
                </a:cxn>
                <a:cxn ang="0">
                  <a:pos x="50" y="92"/>
                </a:cxn>
                <a:cxn ang="0">
                  <a:pos x="35" y="102"/>
                </a:cxn>
                <a:cxn ang="0">
                  <a:pos x="22" y="108"/>
                </a:cxn>
              </a:cxnLst>
              <a:rect l="0" t="0" r="r" b="b"/>
              <a:pathLst>
                <a:path w="91" h="108">
                  <a:moveTo>
                    <a:pt x="22" y="108"/>
                  </a:moveTo>
                  <a:lnTo>
                    <a:pt x="13" y="107"/>
                  </a:lnTo>
                  <a:lnTo>
                    <a:pt x="5" y="104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5" y="73"/>
                  </a:lnTo>
                  <a:lnTo>
                    <a:pt x="13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3" y="17"/>
                  </a:lnTo>
                  <a:lnTo>
                    <a:pt x="51" y="7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8" y="15"/>
                  </a:lnTo>
                  <a:lnTo>
                    <a:pt x="91" y="30"/>
                  </a:lnTo>
                  <a:lnTo>
                    <a:pt x="86" y="46"/>
                  </a:lnTo>
                  <a:lnTo>
                    <a:pt x="76" y="63"/>
                  </a:lnTo>
                  <a:lnTo>
                    <a:pt x="64" y="78"/>
                  </a:lnTo>
                  <a:lnTo>
                    <a:pt x="50" y="92"/>
                  </a:lnTo>
                  <a:lnTo>
                    <a:pt x="35" y="102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308" y="3527"/>
              <a:ext cx="130" cy="99"/>
            </a:xfrm>
            <a:custGeom>
              <a:avLst/>
              <a:gdLst/>
              <a:ahLst/>
              <a:cxnLst>
                <a:cxn ang="0">
                  <a:pos x="109" y="88"/>
                </a:cxn>
                <a:cxn ang="0">
                  <a:pos x="115" y="80"/>
                </a:cxn>
                <a:cxn ang="0">
                  <a:pos x="128" y="74"/>
                </a:cxn>
                <a:cxn ang="0">
                  <a:pos x="144" y="66"/>
                </a:cxn>
                <a:cxn ang="0">
                  <a:pos x="160" y="60"/>
                </a:cxn>
                <a:cxn ang="0">
                  <a:pos x="177" y="59"/>
                </a:cxn>
                <a:cxn ang="0">
                  <a:pos x="203" y="69"/>
                </a:cxn>
                <a:cxn ang="0">
                  <a:pos x="229" y="93"/>
                </a:cxn>
                <a:cxn ang="0">
                  <a:pos x="243" y="131"/>
                </a:cxn>
                <a:cxn ang="0">
                  <a:pos x="233" y="177"/>
                </a:cxn>
                <a:cxn ang="0">
                  <a:pos x="221" y="208"/>
                </a:cxn>
                <a:cxn ang="0">
                  <a:pos x="232" y="214"/>
                </a:cxn>
                <a:cxn ang="0">
                  <a:pos x="251" y="198"/>
                </a:cxn>
                <a:cxn ang="0">
                  <a:pos x="263" y="166"/>
                </a:cxn>
                <a:cxn ang="0">
                  <a:pos x="264" y="134"/>
                </a:cxn>
                <a:cxn ang="0">
                  <a:pos x="259" y="104"/>
                </a:cxn>
                <a:cxn ang="0">
                  <a:pos x="275" y="83"/>
                </a:cxn>
                <a:cxn ang="0">
                  <a:pos x="277" y="107"/>
                </a:cxn>
                <a:cxn ang="0">
                  <a:pos x="295" y="123"/>
                </a:cxn>
                <a:cxn ang="0">
                  <a:pos x="320" y="127"/>
                </a:cxn>
                <a:cxn ang="0">
                  <a:pos x="344" y="118"/>
                </a:cxn>
                <a:cxn ang="0">
                  <a:pos x="340" y="140"/>
                </a:cxn>
                <a:cxn ang="0">
                  <a:pos x="354" y="152"/>
                </a:cxn>
                <a:cxn ang="0">
                  <a:pos x="371" y="157"/>
                </a:cxn>
                <a:cxn ang="0">
                  <a:pos x="380" y="159"/>
                </a:cxn>
                <a:cxn ang="0">
                  <a:pos x="379" y="188"/>
                </a:cxn>
                <a:cxn ang="0">
                  <a:pos x="389" y="204"/>
                </a:cxn>
                <a:cxn ang="0">
                  <a:pos x="376" y="241"/>
                </a:cxn>
                <a:cxn ang="0">
                  <a:pos x="355" y="273"/>
                </a:cxn>
                <a:cxn ang="0">
                  <a:pos x="329" y="293"/>
                </a:cxn>
                <a:cxn ang="0">
                  <a:pos x="306" y="299"/>
                </a:cxn>
                <a:cxn ang="0">
                  <a:pos x="286" y="284"/>
                </a:cxn>
                <a:cxn ang="0">
                  <a:pos x="263" y="269"/>
                </a:cxn>
                <a:cxn ang="0">
                  <a:pos x="234" y="255"/>
                </a:cxn>
                <a:cxn ang="0">
                  <a:pos x="203" y="244"/>
                </a:cxn>
                <a:cxn ang="0">
                  <a:pos x="170" y="234"/>
                </a:cxn>
                <a:cxn ang="0">
                  <a:pos x="135" y="228"/>
                </a:cxn>
                <a:cxn ang="0">
                  <a:pos x="101" y="223"/>
                </a:cxn>
                <a:cxn ang="0">
                  <a:pos x="68" y="219"/>
                </a:cxn>
                <a:cxn ang="0">
                  <a:pos x="47" y="198"/>
                </a:cxn>
                <a:cxn ang="0">
                  <a:pos x="36" y="177"/>
                </a:cxn>
                <a:cxn ang="0">
                  <a:pos x="35" y="155"/>
                </a:cxn>
                <a:cxn ang="0">
                  <a:pos x="43" y="129"/>
                </a:cxn>
                <a:cxn ang="0">
                  <a:pos x="28" y="120"/>
                </a:cxn>
                <a:cxn ang="0">
                  <a:pos x="17" y="108"/>
                </a:cxn>
                <a:cxn ang="0">
                  <a:pos x="8" y="93"/>
                </a:cxn>
                <a:cxn ang="0">
                  <a:pos x="2" y="74"/>
                </a:cxn>
                <a:cxn ang="0">
                  <a:pos x="0" y="50"/>
                </a:cxn>
                <a:cxn ang="0">
                  <a:pos x="1" y="26"/>
                </a:cxn>
                <a:cxn ang="0">
                  <a:pos x="12" y="7"/>
                </a:cxn>
                <a:cxn ang="0">
                  <a:pos x="38" y="0"/>
                </a:cxn>
                <a:cxn ang="0">
                  <a:pos x="66" y="15"/>
                </a:cxn>
                <a:cxn ang="0">
                  <a:pos x="82" y="45"/>
                </a:cxn>
                <a:cxn ang="0">
                  <a:pos x="93" y="74"/>
                </a:cxn>
                <a:cxn ang="0">
                  <a:pos x="101" y="87"/>
                </a:cxn>
              </a:cxnLst>
              <a:rect l="0" t="0" r="r" b="b"/>
              <a:pathLst>
                <a:path w="389" h="299">
                  <a:moveTo>
                    <a:pt x="101" y="87"/>
                  </a:moveTo>
                  <a:lnTo>
                    <a:pt x="109" y="88"/>
                  </a:lnTo>
                  <a:lnTo>
                    <a:pt x="113" y="84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8" y="74"/>
                  </a:lnTo>
                  <a:lnTo>
                    <a:pt x="135" y="70"/>
                  </a:lnTo>
                  <a:lnTo>
                    <a:pt x="144" y="66"/>
                  </a:lnTo>
                  <a:lnTo>
                    <a:pt x="152" y="62"/>
                  </a:lnTo>
                  <a:lnTo>
                    <a:pt x="160" y="60"/>
                  </a:lnTo>
                  <a:lnTo>
                    <a:pt x="169" y="58"/>
                  </a:lnTo>
                  <a:lnTo>
                    <a:pt x="177" y="59"/>
                  </a:lnTo>
                  <a:lnTo>
                    <a:pt x="188" y="62"/>
                  </a:lnTo>
                  <a:lnTo>
                    <a:pt x="203" y="69"/>
                  </a:lnTo>
                  <a:lnTo>
                    <a:pt x="217" y="80"/>
                  </a:lnTo>
                  <a:lnTo>
                    <a:pt x="229" y="93"/>
                  </a:lnTo>
                  <a:lnTo>
                    <a:pt x="238" y="111"/>
                  </a:lnTo>
                  <a:lnTo>
                    <a:pt x="243" y="131"/>
                  </a:lnTo>
                  <a:lnTo>
                    <a:pt x="242" y="153"/>
                  </a:lnTo>
                  <a:lnTo>
                    <a:pt x="233" y="177"/>
                  </a:lnTo>
                  <a:lnTo>
                    <a:pt x="216" y="204"/>
                  </a:lnTo>
                  <a:lnTo>
                    <a:pt x="221" y="208"/>
                  </a:lnTo>
                  <a:lnTo>
                    <a:pt x="226" y="211"/>
                  </a:lnTo>
                  <a:lnTo>
                    <a:pt x="232" y="214"/>
                  </a:lnTo>
                  <a:lnTo>
                    <a:pt x="238" y="213"/>
                  </a:lnTo>
                  <a:lnTo>
                    <a:pt x="251" y="198"/>
                  </a:lnTo>
                  <a:lnTo>
                    <a:pt x="258" y="183"/>
                  </a:lnTo>
                  <a:lnTo>
                    <a:pt x="263" y="166"/>
                  </a:lnTo>
                  <a:lnTo>
                    <a:pt x="265" y="150"/>
                  </a:lnTo>
                  <a:lnTo>
                    <a:pt x="264" y="134"/>
                  </a:lnTo>
                  <a:lnTo>
                    <a:pt x="262" y="119"/>
                  </a:lnTo>
                  <a:lnTo>
                    <a:pt x="259" y="104"/>
                  </a:lnTo>
                  <a:lnTo>
                    <a:pt x="256" y="91"/>
                  </a:lnTo>
                  <a:lnTo>
                    <a:pt x="275" y="83"/>
                  </a:lnTo>
                  <a:lnTo>
                    <a:pt x="274" y="97"/>
                  </a:lnTo>
                  <a:lnTo>
                    <a:pt x="277" y="107"/>
                  </a:lnTo>
                  <a:lnTo>
                    <a:pt x="285" y="117"/>
                  </a:lnTo>
                  <a:lnTo>
                    <a:pt x="295" y="123"/>
                  </a:lnTo>
                  <a:lnTo>
                    <a:pt x="307" y="127"/>
                  </a:lnTo>
                  <a:lnTo>
                    <a:pt x="320" y="127"/>
                  </a:lnTo>
                  <a:lnTo>
                    <a:pt x="332" y="124"/>
                  </a:lnTo>
                  <a:lnTo>
                    <a:pt x="344" y="118"/>
                  </a:lnTo>
                  <a:lnTo>
                    <a:pt x="339" y="130"/>
                  </a:lnTo>
                  <a:lnTo>
                    <a:pt x="340" y="140"/>
                  </a:lnTo>
                  <a:lnTo>
                    <a:pt x="346" y="147"/>
                  </a:lnTo>
                  <a:lnTo>
                    <a:pt x="354" y="152"/>
                  </a:lnTo>
                  <a:lnTo>
                    <a:pt x="362" y="155"/>
                  </a:lnTo>
                  <a:lnTo>
                    <a:pt x="371" y="157"/>
                  </a:lnTo>
                  <a:lnTo>
                    <a:pt x="378" y="159"/>
                  </a:lnTo>
                  <a:lnTo>
                    <a:pt x="380" y="159"/>
                  </a:lnTo>
                  <a:lnTo>
                    <a:pt x="376" y="173"/>
                  </a:lnTo>
                  <a:lnTo>
                    <a:pt x="379" y="188"/>
                  </a:lnTo>
                  <a:lnTo>
                    <a:pt x="386" y="199"/>
                  </a:lnTo>
                  <a:lnTo>
                    <a:pt x="389" y="204"/>
                  </a:lnTo>
                  <a:lnTo>
                    <a:pt x="383" y="223"/>
                  </a:lnTo>
                  <a:lnTo>
                    <a:pt x="376" y="241"/>
                  </a:lnTo>
                  <a:lnTo>
                    <a:pt x="366" y="258"/>
                  </a:lnTo>
                  <a:lnTo>
                    <a:pt x="355" y="273"/>
                  </a:lnTo>
                  <a:lnTo>
                    <a:pt x="341" y="285"/>
                  </a:lnTo>
                  <a:lnTo>
                    <a:pt x="329" y="293"/>
                  </a:lnTo>
                  <a:lnTo>
                    <a:pt x="317" y="298"/>
                  </a:lnTo>
                  <a:lnTo>
                    <a:pt x="306" y="299"/>
                  </a:lnTo>
                  <a:lnTo>
                    <a:pt x="297" y="291"/>
                  </a:lnTo>
                  <a:lnTo>
                    <a:pt x="286" y="284"/>
                  </a:lnTo>
                  <a:lnTo>
                    <a:pt x="275" y="275"/>
                  </a:lnTo>
                  <a:lnTo>
                    <a:pt x="263" y="269"/>
                  </a:lnTo>
                  <a:lnTo>
                    <a:pt x="248" y="261"/>
                  </a:lnTo>
                  <a:lnTo>
                    <a:pt x="234" y="255"/>
                  </a:lnTo>
                  <a:lnTo>
                    <a:pt x="218" y="250"/>
                  </a:lnTo>
                  <a:lnTo>
                    <a:pt x="203" y="244"/>
                  </a:lnTo>
                  <a:lnTo>
                    <a:pt x="186" y="239"/>
                  </a:lnTo>
                  <a:lnTo>
                    <a:pt x="170" y="234"/>
                  </a:lnTo>
                  <a:lnTo>
                    <a:pt x="152" y="231"/>
                  </a:lnTo>
                  <a:lnTo>
                    <a:pt x="135" y="228"/>
                  </a:lnTo>
                  <a:lnTo>
                    <a:pt x="118" y="225"/>
                  </a:lnTo>
                  <a:lnTo>
                    <a:pt x="101" y="223"/>
                  </a:lnTo>
                  <a:lnTo>
                    <a:pt x="84" y="220"/>
                  </a:lnTo>
                  <a:lnTo>
                    <a:pt x="68" y="219"/>
                  </a:lnTo>
                  <a:lnTo>
                    <a:pt x="56" y="209"/>
                  </a:lnTo>
                  <a:lnTo>
                    <a:pt x="47" y="198"/>
                  </a:lnTo>
                  <a:lnTo>
                    <a:pt x="40" y="188"/>
                  </a:lnTo>
                  <a:lnTo>
                    <a:pt x="36" y="177"/>
                  </a:lnTo>
                  <a:lnTo>
                    <a:pt x="35" y="167"/>
                  </a:lnTo>
                  <a:lnTo>
                    <a:pt x="35" y="155"/>
                  </a:lnTo>
                  <a:lnTo>
                    <a:pt x="38" y="143"/>
                  </a:lnTo>
                  <a:lnTo>
                    <a:pt x="43" y="129"/>
                  </a:lnTo>
                  <a:lnTo>
                    <a:pt x="36" y="125"/>
                  </a:lnTo>
                  <a:lnTo>
                    <a:pt x="28" y="120"/>
                  </a:lnTo>
                  <a:lnTo>
                    <a:pt x="22" y="114"/>
                  </a:lnTo>
                  <a:lnTo>
                    <a:pt x="17" y="108"/>
                  </a:lnTo>
                  <a:lnTo>
                    <a:pt x="11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6" y="16"/>
                  </a:lnTo>
                  <a:lnTo>
                    <a:pt x="12" y="7"/>
                  </a:lnTo>
                  <a:lnTo>
                    <a:pt x="23" y="2"/>
                  </a:lnTo>
                  <a:lnTo>
                    <a:pt x="38" y="0"/>
                  </a:lnTo>
                  <a:lnTo>
                    <a:pt x="53" y="4"/>
                  </a:lnTo>
                  <a:lnTo>
                    <a:pt x="66" y="15"/>
                  </a:lnTo>
                  <a:lnTo>
                    <a:pt x="74" y="28"/>
                  </a:lnTo>
                  <a:lnTo>
                    <a:pt x="82" y="45"/>
                  </a:lnTo>
                  <a:lnTo>
                    <a:pt x="89" y="61"/>
                  </a:lnTo>
                  <a:lnTo>
                    <a:pt x="93" y="74"/>
                  </a:lnTo>
                  <a:lnTo>
                    <a:pt x="98" y="84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559" y="3535"/>
              <a:ext cx="107" cy="75"/>
            </a:xfrm>
            <a:custGeom>
              <a:avLst/>
              <a:gdLst/>
              <a:ahLst/>
              <a:cxnLst>
                <a:cxn ang="0">
                  <a:pos x="24" y="35"/>
                </a:cxn>
                <a:cxn ang="0">
                  <a:pos x="45" y="53"/>
                </a:cxn>
                <a:cxn ang="0">
                  <a:pos x="72" y="64"/>
                </a:cxn>
                <a:cxn ang="0">
                  <a:pos x="103" y="69"/>
                </a:cxn>
                <a:cxn ang="0">
                  <a:pos x="134" y="70"/>
                </a:cxn>
                <a:cxn ang="0">
                  <a:pos x="163" y="68"/>
                </a:cxn>
                <a:cxn ang="0">
                  <a:pos x="192" y="65"/>
                </a:cxn>
                <a:cxn ang="0">
                  <a:pos x="218" y="60"/>
                </a:cxn>
                <a:cxn ang="0">
                  <a:pos x="244" y="53"/>
                </a:cxn>
                <a:cxn ang="0">
                  <a:pos x="268" y="42"/>
                </a:cxn>
                <a:cxn ang="0">
                  <a:pos x="289" y="28"/>
                </a:cxn>
                <a:cxn ang="0">
                  <a:pos x="306" y="11"/>
                </a:cxn>
                <a:cxn ang="0">
                  <a:pos x="319" y="0"/>
                </a:cxn>
                <a:cxn ang="0">
                  <a:pos x="321" y="7"/>
                </a:cxn>
                <a:cxn ang="0">
                  <a:pos x="315" y="19"/>
                </a:cxn>
                <a:cxn ang="0">
                  <a:pos x="303" y="34"/>
                </a:cxn>
                <a:cxn ang="0">
                  <a:pos x="295" y="55"/>
                </a:cxn>
                <a:cxn ang="0">
                  <a:pos x="290" y="114"/>
                </a:cxn>
                <a:cxn ang="0">
                  <a:pos x="286" y="148"/>
                </a:cxn>
                <a:cxn ang="0">
                  <a:pos x="266" y="178"/>
                </a:cxn>
                <a:cxn ang="0">
                  <a:pos x="236" y="205"/>
                </a:cxn>
                <a:cxn ang="0">
                  <a:pos x="200" y="222"/>
                </a:cxn>
                <a:cxn ang="0">
                  <a:pos x="164" y="226"/>
                </a:cxn>
                <a:cxn ang="0">
                  <a:pos x="127" y="226"/>
                </a:cxn>
                <a:cxn ang="0">
                  <a:pos x="93" y="220"/>
                </a:cxn>
                <a:cxn ang="0">
                  <a:pos x="63" y="207"/>
                </a:cxn>
                <a:cxn ang="0">
                  <a:pos x="39" y="186"/>
                </a:cxn>
                <a:cxn ang="0">
                  <a:pos x="19" y="152"/>
                </a:cxn>
                <a:cxn ang="0">
                  <a:pos x="11" y="111"/>
                </a:cxn>
                <a:cxn ang="0">
                  <a:pos x="10" y="67"/>
                </a:cxn>
                <a:cxn ang="0">
                  <a:pos x="3" y="34"/>
                </a:cxn>
                <a:cxn ang="0">
                  <a:pos x="0" y="11"/>
                </a:cxn>
                <a:cxn ang="0">
                  <a:pos x="12" y="0"/>
                </a:cxn>
                <a:cxn ang="0">
                  <a:pos x="14" y="14"/>
                </a:cxn>
              </a:cxnLst>
              <a:rect l="0" t="0" r="r" b="b"/>
              <a:pathLst>
                <a:path w="321" h="227">
                  <a:moveTo>
                    <a:pt x="17" y="21"/>
                  </a:moveTo>
                  <a:lnTo>
                    <a:pt x="24" y="35"/>
                  </a:lnTo>
                  <a:lnTo>
                    <a:pt x="34" y="45"/>
                  </a:lnTo>
                  <a:lnTo>
                    <a:pt x="45" y="53"/>
                  </a:lnTo>
                  <a:lnTo>
                    <a:pt x="58" y="59"/>
                  </a:lnTo>
                  <a:lnTo>
                    <a:pt x="72" y="64"/>
                  </a:lnTo>
                  <a:lnTo>
                    <a:pt x="86" y="67"/>
                  </a:lnTo>
                  <a:lnTo>
                    <a:pt x="103" y="69"/>
                  </a:lnTo>
                  <a:lnTo>
                    <a:pt x="120" y="72"/>
                  </a:lnTo>
                  <a:lnTo>
                    <a:pt x="134" y="70"/>
                  </a:lnTo>
                  <a:lnTo>
                    <a:pt x="148" y="70"/>
                  </a:lnTo>
                  <a:lnTo>
                    <a:pt x="163" y="68"/>
                  </a:lnTo>
                  <a:lnTo>
                    <a:pt x="177" y="67"/>
                  </a:lnTo>
                  <a:lnTo>
                    <a:pt x="192" y="65"/>
                  </a:lnTo>
                  <a:lnTo>
                    <a:pt x="205" y="63"/>
                  </a:lnTo>
                  <a:lnTo>
                    <a:pt x="218" y="60"/>
                  </a:lnTo>
                  <a:lnTo>
                    <a:pt x="231" y="57"/>
                  </a:lnTo>
                  <a:lnTo>
                    <a:pt x="244" y="53"/>
                  </a:lnTo>
                  <a:lnTo>
                    <a:pt x="256" y="47"/>
                  </a:lnTo>
                  <a:lnTo>
                    <a:pt x="268" y="42"/>
                  </a:lnTo>
                  <a:lnTo>
                    <a:pt x="278" y="36"/>
                  </a:lnTo>
                  <a:lnTo>
                    <a:pt x="289" y="28"/>
                  </a:lnTo>
                  <a:lnTo>
                    <a:pt x="298" y="20"/>
                  </a:lnTo>
                  <a:lnTo>
                    <a:pt x="306" y="11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1" y="3"/>
                  </a:lnTo>
                  <a:lnTo>
                    <a:pt x="321" y="7"/>
                  </a:lnTo>
                  <a:lnTo>
                    <a:pt x="321" y="13"/>
                  </a:lnTo>
                  <a:lnTo>
                    <a:pt x="315" y="19"/>
                  </a:lnTo>
                  <a:lnTo>
                    <a:pt x="310" y="26"/>
                  </a:lnTo>
                  <a:lnTo>
                    <a:pt x="303" y="34"/>
                  </a:lnTo>
                  <a:lnTo>
                    <a:pt x="292" y="39"/>
                  </a:lnTo>
                  <a:lnTo>
                    <a:pt x="295" y="55"/>
                  </a:lnTo>
                  <a:lnTo>
                    <a:pt x="292" y="83"/>
                  </a:lnTo>
                  <a:lnTo>
                    <a:pt x="290" y="114"/>
                  </a:lnTo>
                  <a:lnTo>
                    <a:pt x="290" y="136"/>
                  </a:lnTo>
                  <a:lnTo>
                    <a:pt x="286" y="148"/>
                  </a:lnTo>
                  <a:lnTo>
                    <a:pt x="278" y="163"/>
                  </a:lnTo>
                  <a:lnTo>
                    <a:pt x="266" y="178"/>
                  </a:lnTo>
                  <a:lnTo>
                    <a:pt x="253" y="192"/>
                  </a:lnTo>
                  <a:lnTo>
                    <a:pt x="236" y="205"/>
                  </a:lnTo>
                  <a:lnTo>
                    <a:pt x="218" y="215"/>
                  </a:lnTo>
                  <a:lnTo>
                    <a:pt x="200" y="222"/>
                  </a:lnTo>
                  <a:lnTo>
                    <a:pt x="181" y="224"/>
                  </a:lnTo>
                  <a:lnTo>
                    <a:pt x="164" y="226"/>
                  </a:lnTo>
                  <a:lnTo>
                    <a:pt x="146" y="227"/>
                  </a:lnTo>
                  <a:lnTo>
                    <a:pt x="127" y="226"/>
                  </a:lnTo>
                  <a:lnTo>
                    <a:pt x="110" y="224"/>
                  </a:lnTo>
                  <a:lnTo>
                    <a:pt x="93" y="220"/>
                  </a:lnTo>
                  <a:lnTo>
                    <a:pt x="76" y="214"/>
                  </a:lnTo>
                  <a:lnTo>
                    <a:pt x="63" y="207"/>
                  </a:lnTo>
                  <a:lnTo>
                    <a:pt x="53" y="199"/>
                  </a:lnTo>
                  <a:lnTo>
                    <a:pt x="39" y="186"/>
                  </a:lnTo>
                  <a:lnTo>
                    <a:pt x="27" y="170"/>
                  </a:lnTo>
                  <a:lnTo>
                    <a:pt x="19" y="152"/>
                  </a:lnTo>
                  <a:lnTo>
                    <a:pt x="14" y="132"/>
                  </a:lnTo>
                  <a:lnTo>
                    <a:pt x="11" y="111"/>
                  </a:lnTo>
                  <a:lnTo>
                    <a:pt x="10" y="89"/>
                  </a:lnTo>
                  <a:lnTo>
                    <a:pt x="10" y="67"/>
                  </a:lnTo>
                  <a:lnTo>
                    <a:pt x="10" y="45"/>
                  </a:lnTo>
                  <a:lnTo>
                    <a:pt x="3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2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189" y="3549"/>
              <a:ext cx="25" cy="24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72" y="25"/>
                </a:cxn>
                <a:cxn ang="0">
                  <a:pos x="66" y="35"/>
                </a:cxn>
                <a:cxn ang="0">
                  <a:pos x="59" y="44"/>
                </a:cxn>
                <a:cxn ang="0">
                  <a:pos x="51" y="52"/>
                </a:cxn>
                <a:cxn ang="0">
                  <a:pos x="42" y="58"/>
                </a:cxn>
                <a:cxn ang="0">
                  <a:pos x="32" y="64"/>
                </a:cxn>
                <a:cxn ang="0">
                  <a:pos x="22" y="68"/>
                </a:cxn>
                <a:cxn ang="0">
                  <a:pos x="12" y="73"/>
                </a:cxn>
                <a:cxn ang="0">
                  <a:pos x="0" y="67"/>
                </a:cxn>
                <a:cxn ang="0">
                  <a:pos x="3" y="64"/>
                </a:cxn>
                <a:cxn ang="0">
                  <a:pos x="3" y="62"/>
                </a:cxn>
                <a:cxn ang="0">
                  <a:pos x="2" y="60"/>
                </a:cxn>
                <a:cxn ang="0">
                  <a:pos x="0" y="59"/>
                </a:cxn>
                <a:cxn ang="0">
                  <a:pos x="4" y="48"/>
                </a:cxn>
                <a:cxn ang="0">
                  <a:pos x="10" y="37"/>
                </a:cxn>
                <a:cxn ang="0">
                  <a:pos x="15" y="27"/>
                </a:cxn>
                <a:cxn ang="0">
                  <a:pos x="22" y="18"/>
                </a:cxn>
                <a:cxn ang="0">
                  <a:pos x="31" y="10"/>
                </a:cxn>
                <a:cxn ang="0">
                  <a:pos x="42" y="4"/>
                </a:cxn>
                <a:cxn ang="0">
                  <a:pos x="54" y="0"/>
                </a:cxn>
                <a:cxn ang="0">
                  <a:pos x="71" y="0"/>
                </a:cxn>
                <a:cxn ang="0">
                  <a:pos x="75" y="14"/>
                </a:cxn>
              </a:cxnLst>
              <a:rect l="0" t="0" r="r" b="b"/>
              <a:pathLst>
                <a:path w="75" h="73">
                  <a:moveTo>
                    <a:pt x="75" y="14"/>
                  </a:moveTo>
                  <a:lnTo>
                    <a:pt x="72" y="25"/>
                  </a:lnTo>
                  <a:lnTo>
                    <a:pt x="66" y="35"/>
                  </a:lnTo>
                  <a:lnTo>
                    <a:pt x="59" y="44"/>
                  </a:lnTo>
                  <a:lnTo>
                    <a:pt x="51" y="52"/>
                  </a:lnTo>
                  <a:lnTo>
                    <a:pt x="42" y="58"/>
                  </a:lnTo>
                  <a:lnTo>
                    <a:pt x="32" y="64"/>
                  </a:lnTo>
                  <a:lnTo>
                    <a:pt x="22" y="68"/>
                  </a:lnTo>
                  <a:lnTo>
                    <a:pt x="12" y="73"/>
                  </a:lnTo>
                  <a:lnTo>
                    <a:pt x="0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10" y="37"/>
                  </a:lnTo>
                  <a:lnTo>
                    <a:pt x="15" y="27"/>
                  </a:lnTo>
                  <a:lnTo>
                    <a:pt x="22" y="18"/>
                  </a:lnTo>
                  <a:lnTo>
                    <a:pt x="31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551" y="3553"/>
              <a:ext cx="85" cy="27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4" y="18"/>
                </a:cxn>
                <a:cxn ang="0">
                  <a:pos x="252" y="33"/>
                </a:cxn>
                <a:cxn ang="0">
                  <a:pos x="245" y="47"/>
                </a:cxn>
                <a:cxn ang="0">
                  <a:pos x="232" y="56"/>
                </a:cxn>
                <a:cxn ang="0">
                  <a:pos x="221" y="63"/>
                </a:cxn>
                <a:cxn ang="0">
                  <a:pos x="209" y="67"/>
                </a:cxn>
                <a:cxn ang="0">
                  <a:pos x="195" y="71"/>
                </a:cxn>
                <a:cxn ang="0">
                  <a:pos x="182" y="75"/>
                </a:cxn>
                <a:cxn ang="0">
                  <a:pos x="168" y="77"/>
                </a:cxn>
                <a:cxn ang="0">
                  <a:pos x="153" y="80"/>
                </a:cxn>
                <a:cxn ang="0">
                  <a:pos x="139" y="81"/>
                </a:cxn>
                <a:cxn ang="0">
                  <a:pos x="123" y="81"/>
                </a:cxn>
                <a:cxn ang="0">
                  <a:pos x="109" y="81"/>
                </a:cxn>
                <a:cxn ang="0">
                  <a:pos x="93" y="80"/>
                </a:cxn>
                <a:cxn ang="0">
                  <a:pos x="79" y="77"/>
                </a:cxn>
                <a:cxn ang="0">
                  <a:pos x="65" y="75"/>
                </a:cxn>
                <a:cxn ang="0">
                  <a:pos x="50" y="71"/>
                </a:cxn>
                <a:cxn ang="0">
                  <a:pos x="37" y="68"/>
                </a:cxn>
                <a:cxn ang="0">
                  <a:pos x="24" y="63"/>
                </a:cxn>
                <a:cxn ang="0">
                  <a:pos x="12" y="58"/>
                </a:cxn>
                <a:cxn ang="0">
                  <a:pos x="3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2" y="7"/>
                </a:cxn>
                <a:cxn ang="0">
                  <a:pos x="17" y="13"/>
                </a:cxn>
                <a:cxn ang="0">
                  <a:pos x="31" y="20"/>
                </a:cxn>
                <a:cxn ang="0">
                  <a:pos x="48" y="24"/>
                </a:cxn>
                <a:cxn ang="0">
                  <a:pos x="64" y="27"/>
                </a:cxn>
                <a:cxn ang="0">
                  <a:pos x="80" y="29"/>
                </a:cxn>
                <a:cxn ang="0">
                  <a:pos x="96" y="30"/>
                </a:cxn>
                <a:cxn ang="0">
                  <a:pos x="112" y="30"/>
                </a:cxn>
                <a:cxn ang="0">
                  <a:pos x="129" y="30"/>
                </a:cxn>
                <a:cxn ang="0">
                  <a:pos x="146" y="28"/>
                </a:cxn>
                <a:cxn ang="0">
                  <a:pos x="161" y="26"/>
                </a:cxn>
                <a:cxn ang="0">
                  <a:pos x="178" y="23"/>
                </a:cxn>
                <a:cxn ang="0">
                  <a:pos x="193" y="20"/>
                </a:cxn>
                <a:cxn ang="0">
                  <a:pos x="209" y="16"/>
                </a:cxn>
                <a:cxn ang="0">
                  <a:pos x="223" y="10"/>
                </a:cxn>
                <a:cxn ang="0">
                  <a:pos x="237" y="5"/>
                </a:cxn>
                <a:cxn ang="0">
                  <a:pos x="252" y="0"/>
                </a:cxn>
              </a:cxnLst>
              <a:rect l="0" t="0" r="r" b="b"/>
              <a:pathLst>
                <a:path w="254" h="81">
                  <a:moveTo>
                    <a:pt x="252" y="0"/>
                  </a:moveTo>
                  <a:lnTo>
                    <a:pt x="254" y="18"/>
                  </a:lnTo>
                  <a:lnTo>
                    <a:pt x="252" y="33"/>
                  </a:lnTo>
                  <a:lnTo>
                    <a:pt x="245" y="47"/>
                  </a:lnTo>
                  <a:lnTo>
                    <a:pt x="232" y="56"/>
                  </a:lnTo>
                  <a:lnTo>
                    <a:pt x="221" y="63"/>
                  </a:lnTo>
                  <a:lnTo>
                    <a:pt x="209" y="67"/>
                  </a:lnTo>
                  <a:lnTo>
                    <a:pt x="195" y="71"/>
                  </a:lnTo>
                  <a:lnTo>
                    <a:pt x="182" y="75"/>
                  </a:lnTo>
                  <a:lnTo>
                    <a:pt x="168" y="77"/>
                  </a:lnTo>
                  <a:lnTo>
                    <a:pt x="153" y="80"/>
                  </a:lnTo>
                  <a:lnTo>
                    <a:pt x="139" y="81"/>
                  </a:lnTo>
                  <a:lnTo>
                    <a:pt x="123" y="81"/>
                  </a:lnTo>
                  <a:lnTo>
                    <a:pt x="109" y="81"/>
                  </a:lnTo>
                  <a:lnTo>
                    <a:pt x="93" y="80"/>
                  </a:lnTo>
                  <a:lnTo>
                    <a:pt x="79" y="77"/>
                  </a:lnTo>
                  <a:lnTo>
                    <a:pt x="65" y="75"/>
                  </a:lnTo>
                  <a:lnTo>
                    <a:pt x="50" y="71"/>
                  </a:lnTo>
                  <a:lnTo>
                    <a:pt x="37" y="68"/>
                  </a:lnTo>
                  <a:lnTo>
                    <a:pt x="24" y="63"/>
                  </a:lnTo>
                  <a:lnTo>
                    <a:pt x="12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" y="7"/>
                  </a:lnTo>
                  <a:lnTo>
                    <a:pt x="17" y="13"/>
                  </a:lnTo>
                  <a:lnTo>
                    <a:pt x="31" y="20"/>
                  </a:lnTo>
                  <a:lnTo>
                    <a:pt x="48" y="24"/>
                  </a:lnTo>
                  <a:lnTo>
                    <a:pt x="64" y="27"/>
                  </a:lnTo>
                  <a:lnTo>
                    <a:pt x="80" y="29"/>
                  </a:lnTo>
                  <a:lnTo>
                    <a:pt x="96" y="30"/>
                  </a:lnTo>
                  <a:lnTo>
                    <a:pt x="112" y="30"/>
                  </a:lnTo>
                  <a:lnTo>
                    <a:pt x="129" y="30"/>
                  </a:lnTo>
                  <a:lnTo>
                    <a:pt x="146" y="28"/>
                  </a:lnTo>
                  <a:lnTo>
                    <a:pt x="161" y="26"/>
                  </a:lnTo>
                  <a:lnTo>
                    <a:pt x="178" y="23"/>
                  </a:lnTo>
                  <a:lnTo>
                    <a:pt x="193" y="20"/>
                  </a:lnTo>
                  <a:lnTo>
                    <a:pt x="209" y="16"/>
                  </a:lnTo>
                  <a:lnTo>
                    <a:pt x="223" y="10"/>
                  </a:lnTo>
                  <a:lnTo>
                    <a:pt x="237" y="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172" y="3569"/>
              <a:ext cx="17" cy="19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0" y="56"/>
                </a:cxn>
                <a:cxn ang="0">
                  <a:pos x="13" y="57"/>
                </a:cxn>
                <a:cxn ang="0">
                  <a:pos x="8" y="55"/>
                </a:cxn>
                <a:cxn ang="0">
                  <a:pos x="3" y="50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5"/>
                </a:cxn>
                <a:cxn ang="0">
                  <a:pos x="10" y="13"/>
                </a:cxn>
                <a:cxn ang="0">
                  <a:pos x="12" y="10"/>
                </a:cxn>
                <a:cxn ang="0">
                  <a:pos x="15" y="8"/>
                </a:cxn>
                <a:cxn ang="0">
                  <a:pos x="19" y="5"/>
                </a:cxn>
                <a:cxn ang="0">
                  <a:pos x="23" y="2"/>
                </a:cxn>
                <a:cxn ang="0">
                  <a:pos x="29" y="1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5" y="2"/>
                </a:cxn>
                <a:cxn ang="0">
                  <a:pos x="50" y="6"/>
                </a:cxn>
                <a:cxn ang="0">
                  <a:pos x="51" y="13"/>
                </a:cxn>
                <a:cxn ang="0">
                  <a:pos x="49" y="20"/>
                </a:cxn>
                <a:cxn ang="0">
                  <a:pos x="45" y="28"/>
                </a:cxn>
                <a:cxn ang="0">
                  <a:pos x="41" y="36"/>
                </a:cxn>
                <a:cxn ang="0">
                  <a:pos x="35" y="43"/>
                </a:cxn>
                <a:cxn ang="0">
                  <a:pos x="31" y="48"/>
                </a:cxn>
                <a:cxn ang="0">
                  <a:pos x="25" y="52"/>
                </a:cxn>
              </a:cxnLst>
              <a:rect l="0" t="0" r="r" b="b"/>
              <a:pathLst>
                <a:path w="51" h="57">
                  <a:moveTo>
                    <a:pt x="25" y="52"/>
                  </a:moveTo>
                  <a:lnTo>
                    <a:pt x="20" y="56"/>
                  </a:lnTo>
                  <a:lnTo>
                    <a:pt x="13" y="57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1" y="13"/>
                  </a:lnTo>
                  <a:lnTo>
                    <a:pt x="49" y="20"/>
                  </a:lnTo>
                  <a:lnTo>
                    <a:pt x="45" y="28"/>
                  </a:lnTo>
                  <a:lnTo>
                    <a:pt x="41" y="36"/>
                  </a:lnTo>
                  <a:lnTo>
                    <a:pt x="35" y="43"/>
                  </a:lnTo>
                  <a:lnTo>
                    <a:pt x="31" y="48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847" y="3598"/>
              <a:ext cx="220" cy="208"/>
            </a:xfrm>
            <a:custGeom>
              <a:avLst/>
              <a:gdLst/>
              <a:ahLst/>
              <a:cxnLst>
                <a:cxn ang="0">
                  <a:pos x="644" y="75"/>
                </a:cxn>
                <a:cxn ang="0">
                  <a:pos x="659" y="134"/>
                </a:cxn>
                <a:cxn ang="0">
                  <a:pos x="634" y="213"/>
                </a:cxn>
                <a:cxn ang="0">
                  <a:pos x="577" y="272"/>
                </a:cxn>
                <a:cxn ang="0">
                  <a:pos x="531" y="288"/>
                </a:cxn>
                <a:cxn ang="0">
                  <a:pos x="488" y="285"/>
                </a:cxn>
                <a:cxn ang="0">
                  <a:pos x="446" y="283"/>
                </a:cxn>
                <a:cxn ang="0">
                  <a:pos x="406" y="270"/>
                </a:cxn>
                <a:cxn ang="0">
                  <a:pos x="395" y="231"/>
                </a:cxn>
                <a:cxn ang="0">
                  <a:pos x="336" y="184"/>
                </a:cxn>
                <a:cxn ang="0">
                  <a:pos x="325" y="187"/>
                </a:cxn>
                <a:cxn ang="0">
                  <a:pos x="333" y="201"/>
                </a:cxn>
                <a:cxn ang="0">
                  <a:pos x="358" y="214"/>
                </a:cxn>
                <a:cxn ang="0">
                  <a:pos x="381" y="238"/>
                </a:cxn>
                <a:cxn ang="0">
                  <a:pos x="390" y="267"/>
                </a:cxn>
                <a:cxn ang="0">
                  <a:pos x="371" y="289"/>
                </a:cxn>
                <a:cxn ang="0">
                  <a:pos x="339" y="291"/>
                </a:cxn>
                <a:cxn ang="0">
                  <a:pos x="306" y="296"/>
                </a:cxn>
                <a:cxn ang="0">
                  <a:pos x="264" y="304"/>
                </a:cxn>
                <a:cxn ang="0">
                  <a:pos x="223" y="310"/>
                </a:cxn>
                <a:cxn ang="0">
                  <a:pos x="205" y="324"/>
                </a:cxn>
                <a:cxn ang="0">
                  <a:pos x="233" y="322"/>
                </a:cxn>
                <a:cxn ang="0">
                  <a:pos x="266" y="316"/>
                </a:cxn>
                <a:cxn ang="0">
                  <a:pos x="296" y="316"/>
                </a:cxn>
                <a:cxn ang="0">
                  <a:pos x="336" y="313"/>
                </a:cxn>
                <a:cxn ang="0">
                  <a:pos x="383" y="309"/>
                </a:cxn>
                <a:cxn ang="0">
                  <a:pos x="431" y="306"/>
                </a:cxn>
                <a:cxn ang="0">
                  <a:pos x="472" y="304"/>
                </a:cxn>
                <a:cxn ang="0">
                  <a:pos x="491" y="308"/>
                </a:cxn>
                <a:cxn ang="0">
                  <a:pos x="419" y="370"/>
                </a:cxn>
                <a:cxn ang="0">
                  <a:pos x="363" y="440"/>
                </a:cxn>
                <a:cxn ang="0">
                  <a:pos x="323" y="504"/>
                </a:cxn>
                <a:cxn ang="0">
                  <a:pos x="299" y="551"/>
                </a:cxn>
                <a:cxn ang="0">
                  <a:pos x="276" y="603"/>
                </a:cxn>
                <a:cxn ang="0">
                  <a:pos x="227" y="607"/>
                </a:cxn>
                <a:cxn ang="0">
                  <a:pos x="165" y="579"/>
                </a:cxn>
                <a:cxn ang="0">
                  <a:pos x="106" y="543"/>
                </a:cxn>
                <a:cxn ang="0">
                  <a:pos x="56" y="499"/>
                </a:cxn>
                <a:cxn ang="0">
                  <a:pos x="19" y="449"/>
                </a:cxn>
                <a:cxn ang="0">
                  <a:pos x="0" y="380"/>
                </a:cxn>
                <a:cxn ang="0">
                  <a:pos x="17" y="303"/>
                </a:cxn>
                <a:cxn ang="0">
                  <a:pos x="68" y="241"/>
                </a:cxn>
                <a:cxn ang="0">
                  <a:pos x="125" y="205"/>
                </a:cxn>
                <a:cxn ang="0">
                  <a:pos x="179" y="182"/>
                </a:cxn>
                <a:cxn ang="0">
                  <a:pos x="239" y="176"/>
                </a:cxn>
                <a:cxn ang="0">
                  <a:pos x="255" y="177"/>
                </a:cxn>
                <a:cxn ang="0">
                  <a:pos x="264" y="171"/>
                </a:cxn>
                <a:cxn ang="0">
                  <a:pos x="259" y="164"/>
                </a:cxn>
                <a:cxn ang="0">
                  <a:pos x="248" y="158"/>
                </a:cxn>
                <a:cxn ang="0">
                  <a:pos x="259" y="127"/>
                </a:cxn>
                <a:cxn ang="0">
                  <a:pos x="278" y="102"/>
                </a:cxn>
                <a:cxn ang="0">
                  <a:pos x="302" y="72"/>
                </a:cxn>
                <a:cxn ang="0">
                  <a:pos x="343" y="41"/>
                </a:cxn>
                <a:cxn ang="0">
                  <a:pos x="390" y="19"/>
                </a:cxn>
                <a:cxn ang="0">
                  <a:pos x="442" y="5"/>
                </a:cxn>
                <a:cxn ang="0">
                  <a:pos x="495" y="0"/>
                </a:cxn>
                <a:cxn ang="0">
                  <a:pos x="549" y="7"/>
                </a:cxn>
                <a:cxn ang="0">
                  <a:pos x="580" y="15"/>
                </a:cxn>
                <a:cxn ang="0">
                  <a:pos x="608" y="29"/>
                </a:cxn>
              </a:cxnLst>
              <a:rect l="0" t="0" r="r" b="b"/>
              <a:pathLst>
                <a:path w="659" h="623">
                  <a:moveTo>
                    <a:pt x="626" y="45"/>
                  </a:moveTo>
                  <a:lnTo>
                    <a:pt x="635" y="60"/>
                  </a:lnTo>
                  <a:lnTo>
                    <a:pt x="644" y="75"/>
                  </a:lnTo>
                  <a:lnTo>
                    <a:pt x="651" y="91"/>
                  </a:lnTo>
                  <a:lnTo>
                    <a:pt x="656" y="107"/>
                  </a:lnTo>
                  <a:lnTo>
                    <a:pt x="659" y="134"/>
                  </a:lnTo>
                  <a:lnTo>
                    <a:pt x="656" y="161"/>
                  </a:lnTo>
                  <a:lnTo>
                    <a:pt x="647" y="187"/>
                  </a:lnTo>
                  <a:lnTo>
                    <a:pt x="634" y="213"/>
                  </a:lnTo>
                  <a:lnTo>
                    <a:pt x="617" y="237"/>
                  </a:lnTo>
                  <a:lnTo>
                    <a:pt x="598" y="256"/>
                  </a:lnTo>
                  <a:lnTo>
                    <a:pt x="577" y="272"/>
                  </a:lnTo>
                  <a:lnTo>
                    <a:pt x="557" y="283"/>
                  </a:lnTo>
                  <a:lnTo>
                    <a:pt x="544" y="286"/>
                  </a:lnTo>
                  <a:lnTo>
                    <a:pt x="531" y="288"/>
                  </a:lnTo>
                  <a:lnTo>
                    <a:pt x="516" y="287"/>
                  </a:lnTo>
                  <a:lnTo>
                    <a:pt x="503" y="286"/>
                  </a:lnTo>
                  <a:lnTo>
                    <a:pt x="488" y="285"/>
                  </a:lnTo>
                  <a:lnTo>
                    <a:pt x="474" y="283"/>
                  </a:lnTo>
                  <a:lnTo>
                    <a:pt x="461" y="283"/>
                  </a:lnTo>
                  <a:lnTo>
                    <a:pt x="446" y="283"/>
                  </a:lnTo>
                  <a:lnTo>
                    <a:pt x="406" y="284"/>
                  </a:lnTo>
                  <a:lnTo>
                    <a:pt x="406" y="279"/>
                  </a:lnTo>
                  <a:lnTo>
                    <a:pt x="406" y="270"/>
                  </a:lnTo>
                  <a:lnTo>
                    <a:pt x="405" y="259"/>
                  </a:lnTo>
                  <a:lnTo>
                    <a:pt x="403" y="246"/>
                  </a:lnTo>
                  <a:lnTo>
                    <a:pt x="395" y="231"/>
                  </a:lnTo>
                  <a:lnTo>
                    <a:pt x="383" y="216"/>
                  </a:lnTo>
                  <a:lnTo>
                    <a:pt x="363" y="200"/>
                  </a:lnTo>
                  <a:lnTo>
                    <a:pt x="336" y="184"/>
                  </a:lnTo>
                  <a:lnTo>
                    <a:pt x="332" y="184"/>
                  </a:lnTo>
                  <a:lnTo>
                    <a:pt x="328" y="185"/>
                  </a:lnTo>
                  <a:lnTo>
                    <a:pt x="325" y="187"/>
                  </a:lnTo>
                  <a:lnTo>
                    <a:pt x="323" y="190"/>
                  </a:lnTo>
                  <a:lnTo>
                    <a:pt x="327" y="198"/>
                  </a:lnTo>
                  <a:lnTo>
                    <a:pt x="333" y="201"/>
                  </a:lnTo>
                  <a:lnTo>
                    <a:pt x="342" y="203"/>
                  </a:lnTo>
                  <a:lnTo>
                    <a:pt x="350" y="207"/>
                  </a:lnTo>
                  <a:lnTo>
                    <a:pt x="358" y="214"/>
                  </a:lnTo>
                  <a:lnTo>
                    <a:pt x="367" y="222"/>
                  </a:lnTo>
                  <a:lnTo>
                    <a:pt x="374" y="229"/>
                  </a:lnTo>
                  <a:lnTo>
                    <a:pt x="381" y="238"/>
                  </a:lnTo>
                  <a:lnTo>
                    <a:pt x="385" y="246"/>
                  </a:lnTo>
                  <a:lnTo>
                    <a:pt x="389" y="256"/>
                  </a:lnTo>
                  <a:lnTo>
                    <a:pt x="390" y="267"/>
                  </a:lnTo>
                  <a:lnTo>
                    <a:pt x="387" y="280"/>
                  </a:lnTo>
                  <a:lnTo>
                    <a:pt x="380" y="285"/>
                  </a:lnTo>
                  <a:lnTo>
                    <a:pt x="371" y="289"/>
                  </a:lnTo>
                  <a:lnTo>
                    <a:pt x="361" y="290"/>
                  </a:lnTo>
                  <a:lnTo>
                    <a:pt x="350" y="291"/>
                  </a:lnTo>
                  <a:lnTo>
                    <a:pt x="339" y="291"/>
                  </a:lnTo>
                  <a:lnTo>
                    <a:pt x="327" y="292"/>
                  </a:lnTo>
                  <a:lnTo>
                    <a:pt x="316" y="293"/>
                  </a:lnTo>
                  <a:lnTo>
                    <a:pt x="306" y="296"/>
                  </a:lnTo>
                  <a:lnTo>
                    <a:pt x="292" y="300"/>
                  </a:lnTo>
                  <a:lnTo>
                    <a:pt x="278" y="303"/>
                  </a:lnTo>
                  <a:lnTo>
                    <a:pt x="264" y="304"/>
                  </a:lnTo>
                  <a:lnTo>
                    <a:pt x="249" y="306"/>
                  </a:lnTo>
                  <a:lnTo>
                    <a:pt x="236" y="308"/>
                  </a:lnTo>
                  <a:lnTo>
                    <a:pt x="223" y="310"/>
                  </a:lnTo>
                  <a:lnTo>
                    <a:pt x="209" y="315"/>
                  </a:lnTo>
                  <a:lnTo>
                    <a:pt x="198" y="322"/>
                  </a:lnTo>
                  <a:lnTo>
                    <a:pt x="205" y="324"/>
                  </a:lnTo>
                  <a:lnTo>
                    <a:pt x="213" y="325"/>
                  </a:lnTo>
                  <a:lnTo>
                    <a:pt x="223" y="324"/>
                  </a:lnTo>
                  <a:lnTo>
                    <a:pt x="233" y="322"/>
                  </a:lnTo>
                  <a:lnTo>
                    <a:pt x="244" y="320"/>
                  </a:lnTo>
                  <a:lnTo>
                    <a:pt x="255" y="317"/>
                  </a:lnTo>
                  <a:lnTo>
                    <a:pt x="266" y="316"/>
                  </a:lnTo>
                  <a:lnTo>
                    <a:pt x="278" y="317"/>
                  </a:lnTo>
                  <a:lnTo>
                    <a:pt x="286" y="317"/>
                  </a:lnTo>
                  <a:lnTo>
                    <a:pt x="296" y="316"/>
                  </a:lnTo>
                  <a:lnTo>
                    <a:pt x="308" y="315"/>
                  </a:lnTo>
                  <a:lnTo>
                    <a:pt x="321" y="314"/>
                  </a:lnTo>
                  <a:lnTo>
                    <a:pt x="336" y="313"/>
                  </a:lnTo>
                  <a:lnTo>
                    <a:pt x="351" y="312"/>
                  </a:lnTo>
                  <a:lnTo>
                    <a:pt x="367" y="311"/>
                  </a:lnTo>
                  <a:lnTo>
                    <a:pt x="383" y="309"/>
                  </a:lnTo>
                  <a:lnTo>
                    <a:pt x="400" y="308"/>
                  </a:lnTo>
                  <a:lnTo>
                    <a:pt x="415" y="307"/>
                  </a:lnTo>
                  <a:lnTo>
                    <a:pt x="431" y="306"/>
                  </a:lnTo>
                  <a:lnTo>
                    <a:pt x="446" y="305"/>
                  </a:lnTo>
                  <a:lnTo>
                    <a:pt x="460" y="305"/>
                  </a:lnTo>
                  <a:lnTo>
                    <a:pt x="472" y="304"/>
                  </a:lnTo>
                  <a:lnTo>
                    <a:pt x="482" y="304"/>
                  </a:lnTo>
                  <a:lnTo>
                    <a:pt x="491" y="304"/>
                  </a:lnTo>
                  <a:lnTo>
                    <a:pt x="491" y="308"/>
                  </a:lnTo>
                  <a:lnTo>
                    <a:pt x="464" y="328"/>
                  </a:lnTo>
                  <a:lnTo>
                    <a:pt x="441" y="349"/>
                  </a:lnTo>
                  <a:lnTo>
                    <a:pt x="419" y="370"/>
                  </a:lnTo>
                  <a:lnTo>
                    <a:pt x="400" y="393"/>
                  </a:lnTo>
                  <a:lnTo>
                    <a:pt x="381" y="416"/>
                  </a:lnTo>
                  <a:lnTo>
                    <a:pt x="363" y="440"/>
                  </a:lnTo>
                  <a:lnTo>
                    <a:pt x="347" y="464"/>
                  </a:lnTo>
                  <a:lnTo>
                    <a:pt x="331" y="490"/>
                  </a:lnTo>
                  <a:lnTo>
                    <a:pt x="323" y="504"/>
                  </a:lnTo>
                  <a:lnTo>
                    <a:pt x="316" y="519"/>
                  </a:lnTo>
                  <a:lnTo>
                    <a:pt x="307" y="535"/>
                  </a:lnTo>
                  <a:lnTo>
                    <a:pt x="299" y="551"/>
                  </a:lnTo>
                  <a:lnTo>
                    <a:pt x="290" y="567"/>
                  </a:lnTo>
                  <a:lnTo>
                    <a:pt x="282" y="585"/>
                  </a:lnTo>
                  <a:lnTo>
                    <a:pt x="276" y="603"/>
                  </a:lnTo>
                  <a:lnTo>
                    <a:pt x="269" y="623"/>
                  </a:lnTo>
                  <a:lnTo>
                    <a:pt x="248" y="616"/>
                  </a:lnTo>
                  <a:lnTo>
                    <a:pt x="227" y="607"/>
                  </a:lnTo>
                  <a:lnTo>
                    <a:pt x="206" y="599"/>
                  </a:lnTo>
                  <a:lnTo>
                    <a:pt x="185" y="589"/>
                  </a:lnTo>
                  <a:lnTo>
                    <a:pt x="165" y="579"/>
                  </a:lnTo>
                  <a:lnTo>
                    <a:pt x="145" y="567"/>
                  </a:lnTo>
                  <a:lnTo>
                    <a:pt x="125" y="556"/>
                  </a:lnTo>
                  <a:lnTo>
                    <a:pt x="106" y="543"/>
                  </a:lnTo>
                  <a:lnTo>
                    <a:pt x="89" y="530"/>
                  </a:lnTo>
                  <a:lnTo>
                    <a:pt x="72" y="515"/>
                  </a:lnTo>
                  <a:lnTo>
                    <a:pt x="56" y="499"/>
                  </a:lnTo>
                  <a:lnTo>
                    <a:pt x="42" y="483"/>
                  </a:lnTo>
                  <a:lnTo>
                    <a:pt x="30" y="467"/>
                  </a:lnTo>
                  <a:lnTo>
                    <a:pt x="19" y="449"/>
                  </a:lnTo>
                  <a:lnTo>
                    <a:pt x="10" y="430"/>
                  </a:lnTo>
                  <a:lnTo>
                    <a:pt x="3" y="410"/>
                  </a:lnTo>
                  <a:lnTo>
                    <a:pt x="0" y="380"/>
                  </a:lnTo>
                  <a:lnTo>
                    <a:pt x="1" y="352"/>
                  </a:lnTo>
                  <a:lnTo>
                    <a:pt x="7" y="327"/>
                  </a:lnTo>
                  <a:lnTo>
                    <a:pt x="17" y="303"/>
                  </a:lnTo>
                  <a:lnTo>
                    <a:pt x="30" y="281"/>
                  </a:lnTo>
                  <a:lnTo>
                    <a:pt x="46" y="260"/>
                  </a:lnTo>
                  <a:lnTo>
                    <a:pt x="68" y="241"/>
                  </a:lnTo>
                  <a:lnTo>
                    <a:pt x="93" y="224"/>
                  </a:lnTo>
                  <a:lnTo>
                    <a:pt x="109" y="214"/>
                  </a:lnTo>
                  <a:lnTo>
                    <a:pt x="125" y="205"/>
                  </a:lnTo>
                  <a:lnTo>
                    <a:pt x="143" y="197"/>
                  </a:lnTo>
                  <a:lnTo>
                    <a:pt x="161" y="188"/>
                  </a:lnTo>
                  <a:lnTo>
                    <a:pt x="179" y="182"/>
                  </a:lnTo>
                  <a:lnTo>
                    <a:pt x="199" y="178"/>
                  </a:lnTo>
                  <a:lnTo>
                    <a:pt x="219" y="176"/>
                  </a:lnTo>
                  <a:lnTo>
                    <a:pt x="239" y="176"/>
                  </a:lnTo>
                  <a:lnTo>
                    <a:pt x="243" y="180"/>
                  </a:lnTo>
                  <a:lnTo>
                    <a:pt x="249" y="180"/>
                  </a:lnTo>
                  <a:lnTo>
                    <a:pt x="255" y="177"/>
                  </a:lnTo>
                  <a:lnTo>
                    <a:pt x="261" y="175"/>
                  </a:lnTo>
                  <a:lnTo>
                    <a:pt x="262" y="174"/>
                  </a:lnTo>
                  <a:lnTo>
                    <a:pt x="264" y="171"/>
                  </a:lnTo>
                  <a:lnTo>
                    <a:pt x="262" y="168"/>
                  </a:lnTo>
                  <a:lnTo>
                    <a:pt x="262" y="166"/>
                  </a:lnTo>
                  <a:lnTo>
                    <a:pt x="259" y="164"/>
                  </a:lnTo>
                  <a:lnTo>
                    <a:pt x="256" y="162"/>
                  </a:lnTo>
                  <a:lnTo>
                    <a:pt x="253" y="160"/>
                  </a:lnTo>
                  <a:lnTo>
                    <a:pt x="248" y="158"/>
                  </a:lnTo>
                  <a:lnTo>
                    <a:pt x="250" y="146"/>
                  </a:lnTo>
                  <a:lnTo>
                    <a:pt x="255" y="136"/>
                  </a:lnTo>
                  <a:lnTo>
                    <a:pt x="259" y="127"/>
                  </a:lnTo>
                  <a:lnTo>
                    <a:pt x="265" y="119"/>
                  </a:lnTo>
                  <a:lnTo>
                    <a:pt x="271" y="111"/>
                  </a:lnTo>
                  <a:lnTo>
                    <a:pt x="278" y="102"/>
                  </a:lnTo>
                  <a:lnTo>
                    <a:pt x="285" y="93"/>
                  </a:lnTo>
                  <a:lnTo>
                    <a:pt x="291" y="83"/>
                  </a:lnTo>
                  <a:lnTo>
                    <a:pt x="302" y="72"/>
                  </a:lnTo>
                  <a:lnTo>
                    <a:pt x="316" y="61"/>
                  </a:lnTo>
                  <a:lnTo>
                    <a:pt x="329" y="51"/>
                  </a:lnTo>
                  <a:lnTo>
                    <a:pt x="343" y="41"/>
                  </a:lnTo>
                  <a:lnTo>
                    <a:pt x="358" y="33"/>
                  </a:lnTo>
                  <a:lnTo>
                    <a:pt x="374" y="25"/>
                  </a:lnTo>
                  <a:lnTo>
                    <a:pt x="390" y="19"/>
                  </a:lnTo>
                  <a:lnTo>
                    <a:pt x="408" y="13"/>
                  </a:lnTo>
                  <a:lnTo>
                    <a:pt x="424" y="9"/>
                  </a:lnTo>
                  <a:lnTo>
                    <a:pt x="442" y="5"/>
                  </a:lnTo>
                  <a:lnTo>
                    <a:pt x="460" y="2"/>
                  </a:lnTo>
                  <a:lnTo>
                    <a:pt x="477" y="1"/>
                  </a:lnTo>
                  <a:lnTo>
                    <a:pt x="495" y="0"/>
                  </a:lnTo>
                  <a:lnTo>
                    <a:pt x="514" y="1"/>
                  </a:lnTo>
                  <a:lnTo>
                    <a:pt x="532" y="3"/>
                  </a:lnTo>
                  <a:lnTo>
                    <a:pt x="549" y="7"/>
                  </a:lnTo>
                  <a:lnTo>
                    <a:pt x="560" y="9"/>
                  </a:lnTo>
                  <a:lnTo>
                    <a:pt x="570" y="12"/>
                  </a:lnTo>
                  <a:lnTo>
                    <a:pt x="580" y="15"/>
                  </a:lnTo>
                  <a:lnTo>
                    <a:pt x="590" y="18"/>
                  </a:lnTo>
                  <a:lnTo>
                    <a:pt x="599" y="22"/>
                  </a:lnTo>
                  <a:lnTo>
                    <a:pt x="608" y="29"/>
                  </a:lnTo>
                  <a:lnTo>
                    <a:pt x="617" y="36"/>
                  </a:lnTo>
                  <a:lnTo>
                    <a:pt x="626" y="45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329" y="3612"/>
              <a:ext cx="134" cy="118"/>
            </a:xfrm>
            <a:custGeom>
              <a:avLst/>
              <a:gdLst/>
              <a:ahLst/>
              <a:cxnLst>
                <a:cxn ang="0">
                  <a:pos x="349" y="66"/>
                </a:cxn>
                <a:cxn ang="0">
                  <a:pos x="376" y="96"/>
                </a:cxn>
                <a:cxn ang="0">
                  <a:pos x="393" y="131"/>
                </a:cxn>
                <a:cxn ang="0">
                  <a:pos x="400" y="170"/>
                </a:cxn>
                <a:cxn ang="0">
                  <a:pos x="397" y="194"/>
                </a:cxn>
                <a:cxn ang="0">
                  <a:pos x="382" y="232"/>
                </a:cxn>
                <a:cxn ang="0">
                  <a:pos x="360" y="287"/>
                </a:cxn>
                <a:cxn ang="0">
                  <a:pos x="335" y="337"/>
                </a:cxn>
                <a:cxn ang="0">
                  <a:pos x="309" y="339"/>
                </a:cxn>
                <a:cxn ang="0">
                  <a:pos x="278" y="309"/>
                </a:cxn>
                <a:cxn ang="0">
                  <a:pos x="244" y="281"/>
                </a:cxn>
                <a:cxn ang="0">
                  <a:pos x="205" y="255"/>
                </a:cxn>
                <a:cxn ang="0">
                  <a:pos x="164" y="233"/>
                </a:cxn>
                <a:cxn ang="0">
                  <a:pos x="120" y="217"/>
                </a:cxn>
                <a:cxn ang="0">
                  <a:pos x="73" y="205"/>
                </a:cxn>
                <a:cxn ang="0">
                  <a:pos x="25" y="201"/>
                </a:cxn>
                <a:cxn ang="0">
                  <a:pos x="6" y="187"/>
                </a:cxn>
                <a:cxn ang="0">
                  <a:pos x="26" y="139"/>
                </a:cxn>
                <a:cxn ang="0">
                  <a:pos x="50" y="82"/>
                </a:cxn>
                <a:cxn ang="0">
                  <a:pos x="68" y="43"/>
                </a:cxn>
                <a:cxn ang="0">
                  <a:pos x="75" y="32"/>
                </a:cxn>
                <a:cxn ang="0">
                  <a:pos x="87" y="21"/>
                </a:cxn>
                <a:cxn ang="0">
                  <a:pos x="98" y="12"/>
                </a:cxn>
                <a:cxn ang="0">
                  <a:pos x="112" y="3"/>
                </a:cxn>
                <a:cxn ang="0">
                  <a:pos x="135" y="3"/>
                </a:cxn>
                <a:cxn ang="0">
                  <a:pos x="162" y="8"/>
                </a:cxn>
                <a:cxn ang="0">
                  <a:pos x="188" y="12"/>
                </a:cxn>
                <a:cxn ang="0">
                  <a:pos x="215" y="16"/>
                </a:cxn>
                <a:cxn ang="0">
                  <a:pos x="242" y="20"/>
                </a:cxn>
                <a:cxn ang="0">
                  <a:pos x="268" y="26"/>
                </a:cxn>
                <a:cxn ang="0">
                  <a:pos x="295" y="36"/>
                </a:cxn>
                <a:cxn ang="0">
                  <a:pos x="319" y="47"/>
                </a:cxn>
              </a:cxnLst>
              <a:rect l="0" t="0" r="r" b="b"/>
              <a:pathLst>
                <a:path w="400" h="355">
                  <a:moveTo>
                    <a:pt x="331" y="55"/>
                  </a:moveTo>
                  <a:lnTo>
                    <a:pt x="349" y="66"/>
                  </a:lnTo>
                  <a:lnTo>
                    <a:pt x="363" y="80"/>
                  </a:lnTo>
                  <a:lnTo>
                    <a:pt x="376" y="96"/>
                  </a:lnTo>
                  <a:lnTo>
                    <a:pt x="387" y="114"/>
                  </a:lnTo>
                  <a:lnTo>
                    <a:pt x="393" y="131"/>
                  </a:lnTo>
                  <a:lnTo>
                    <a:pt x="399" y="151"/>
                  </a:lnTo>
                  <a:lnTo>
                    <a:pt x="400" y="170"/>
                  </a:lnTo>
                  <a:lnTo>
                    <a:pt x="399" y="188"/>
                  </a:lnTo>
                  <a:lnTo>
                    <a:pt x="397" y="194"/>
                  </a:lnTo>
                  <a:lnTo>
                    <a:pt x="391" y="209"/>
                  </a:lnTo>
                  <a:lnTo>
                    <a:pt x="382" y="232"/>
                  </a:lnTo>
                  <a:lnTo>
                    <a:pt x="372" y="259"/>
                  </a:lnTo>
                  <a:lnTo>
                    <a:pt x="360" y="287"/>
                  </a:lnTo>
                  <a:lnTo>
                    <a:pt x="348" y="314"/>
                  </a:lnTo>
                  <a:lnTo>
                    <a:pt x="335" y="337"/>
                  </a:lnTo>
                  <a:lnTo>
                    <a:pt x="322" y="355"/>
                  </a:lnTo>
                  <a:lnTo>
                    <a:pt x="309" y="339"/>
                  </a:lnTo>
                  <a:lnTo>
                    <a:pt x="294" y="325"/>
                  </a:lnTo>
                  <a:lnTo>
                    <a:pt x="278" y="309"/>
                  </a:lnTo>
                  <a:lnTo>
                    <a:pt x="262" y="295"/>
                  </a:lnTo>
                  <a:lnTo>
                    <a:pt x="244" y="281"/>
                  </a:lnTo>
                  <a:lnTo>
                    <a:pt x="225" y="268"/>
                  </a:lnTo>
                  <a:lnTo>
                    <a:pt x="205" y="255"/>
                  </a:lnTo>
                  <a:lnTo>
                    <a:pt x="185" y="244"/>
                  </a:lnTo>
                  <a:lnTo>
                    <a:pt x="164" y="233"/>
                  </a:lnTo>
                  <a:lnTo>
                    <a:pt x="142" y="225"/>
                  </a:lnTo>
                  <a:lnTo>
                    <a:pt x="120" y="217"/>
                  </a:lnTo>
                  <a:lnTo>
                    <a:pt x="97" y="210"/>
                  </a:lnTo>
                  <a:lnTo>
                    <a:pt x="73" y="205"/>
                  </a:lnTo>
                  <a:lnTo>
                    <a:pt x="49" y="202"/>
                  </a:lnTo>
                  <a:lnTo>
                    <a:pt x="25" y="201"/>
                  </a:lnTo>
                  <a:lnTo>
                    <a:pt x="0" y="201"/>
                  </a:lnTo>
                  <a:lnTo>
                    <a:pt x="6" y="187"/>
                  </a:lnTo>
                  <a:lnTo>
                    <a:pt x="15" y="165"/>
                  </a:lnTo>
                  <a:lnTo>
                    <a:pt x="26" y="139"/>
                  </a:lnTo>
                  <a:lnTo>
                    <a:pt x="38" y="109"/>
                  </a:lnTo>
                  <a:lnTo>
                    <a:pt x="50" y="82"/>
                  </a:lnTo>
                  <a:lnTo>
                    <a:pt x="60" y="59"/>
                  </a:lnTo>
                  <a:lnTo>
                    <a:pt x="68" y="43"/>
                  </a:lnTo>
                  <a:lnTo>
                    <a:pt x="70" y="37"/>
                  </a:lnTo>
                  <a:lnTo>
                    <a:pt x="75" y="32"/>
                  </a:lnTo>
                  <a:lnTo>
                    <a:pt x="81" y="26"/>
                  </a:lnTo>
                  <a:lnTo>
                    <a:pt x="87" y="21"/>
                  </a:lnTo>
                  <a:lnTo>
                    <a:pt x="91" y="16"/>
                  </a:lnTo>
                  <a:lnTo>
                    <a:pt x="98" y="12"/>
                  </a:lnTo>
                  <a:lnTo>
                    <a:pt x="104" y="8"/>
                  </a:lnTo>
                  <a:lnTo>
                    <a:pt x="112" y="3"/>
                  </a:lnTo>
                  <a:lnTo>
                    <a:pt x="122" y="0"/>
                  </a:lnTo>
                  <a:lnTo>
                    <a:pt x="135" y="3"/>
                  </a:lnTo>
                  <a:lnTo>
                    <a:pt x="149" y="5"/>
                  </a:lnTo>
                  <a:lnTo>
                    <a:pt x="162" y="8"/>
                  </a:lnTo>
                  <a:lnTo>
                    <a:pt x="175" y="10"/>
                  </a:lnTo>
                  <a:lnTo>
                    <a:pt x="188" y="12"/>
                  </a:lnTo>
                  <a:lnTo>
                    <a:pt x="202" y="14"/>
                  </a:lnTo>
                  <a:lnTo>
                    <a:pt x="215" y="16"/>
                  </a:lnTo>
                  <a:lnTo>
                    <a:pt x="228" y="18"/>
                  </a:lnTo>
                  <a:lnTo>
                    <a:pt x="242" y="20"/>
                  </a:lnTo>
                  <a:lnTo>
                    <a:pt x="255" y="23"/>
                  </a:lnTo>
                  <a:lnTo>
                    <a:pt x="268" y="26"/>
                  </a:lnTo>
                  <a:lnTo>
                    <a:pt x="282" y="31"/>
                  </a:lnTo>
                  <a:lnTo>
                    <a:pt x="295" y="36"/>
                  </a:lnTo>
                  <a:lnTo>
                    <a:pt x="307" y="41"/>
                  </a:lnTo>
                  <a:lnTo>
                    <a:pt x="319" y="47"/>
                  </a:lnTo>
                  <a:lnTo>
                    <a:pt x="331" y="55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-431" y="3616"/>
              <a:ext cx="9" cy="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8" y="22"/>
                </a:cxn>
                <a:cxn ang="0">
                  <a:pos x="26" y="28"/>
                </a:cxn>
                <a:cxn ang="0">
                  <a:pos x="21" y="33"/>
                </a:cxn>
                <a:cxn ang="0">
                  <a:pos x="18" y="39"/>
                </a:cxn>
                <a:cxn ang="0">
                  <a:pos x="11" y="31"/>
                </a:cxn>
                <a:cxn ang="0">
                  <a:pos x="8" y="21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6" y="5"/>
                </a:cxn>
                <a:cxn ang="0">
                  <a:pos x="21" y="10"/>
                </a:cxn>
                <a:cxn ang="0">
                  <a:pos x="27" y="13"/>
                </a:cxn>
              </a:cxnLst>
              <a:rect l="0" t="0" r="r" b="b"/>
              <a:pathLst>
                <a:path w="28" h="39">
                  <a:moveTo>
                    <a:pt x="27" y="13"/>
                  </a:moveTo>
                  <a:lnTo>
                    <a:pt x="28" y="22"/>
                  </a:lnTo>
                  <a:lnTo>
                    <a:pt x="26" y="28"/>
                  </a:lnTo>
                  <a:lnTo>
                    <a:pt x="21" y="33"/>
                  </a:lnTo>
                  <a:lnTo>
                    <a:pt x="18" y="39"/>
                  </a:lnTo>
                  <a:lnTo>
                    <a:pt x="11" y="31"/>
                  </a:lnTo>
                  <a:lnTo>
                    <a:pt x="8" y="21"/>
                  </a:lnTo>
                  <a:lnTo>
                    <a:pt x="6" y="9"/>
                  </a:lnTo>
                  <a:lnTo>
                    <a:pt x="0" y="0"/>
                  </a:lnTo>
                  <a:lnTo>
                    <a:pt x="9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-594" y="3619"/>
              <a:ext cx="18" cy="17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0" y="10"/>
                </a:cxn>
                <a:cxn ang="0">
                  <a:pos x="43" y="16"/>
                </a:cxn>
                <a:cxn ang="0">
                  <a:pos x="36" y="22"/>
                </a:cxn>
                <a:cxn ang="0">
                  <a:pos x="31" y="29"/>
                </a:cxn>
                <a:cxn ang="0">
                  <a:pos x="24" y="35"/>
                </a:cxn>
                <a:cxn ang="0">
                  <a:pos x="17" y="40"/>
                </a:cxn>
                <a:cxn ang="0">
                  <a:pos x="10" y="46"/>
                </a:cxn>
                <a:cxn ang="0">
                  <a:pos x="3" y="52"/>
                </a:cxn>
                <a:cxn ang="0">
                  <a:pos x="0" y="41"/>
                </a:cxn>
                <a:cxn ang="0">
                  <a:pos x="1" y="30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3" y="0"/>
                </a:cxn>
                <a:cxn ang="0">
                  <a:pos x="50" y="1"/>
                </a:cxn>
                <a:cxn ang="0">
                  <a:pos x="55" y="3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lnTo>
                    <a:pt x="50" y="10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31" y="29"/>
                  </a:lnTo>
                  <a:lnTo>
                    <a:pt x="24" y="35"/>
                  </a:lnTo>
                  <a:lnTo>
                    <a:pt x="17" y="40"/>
                  </a:lnTo>
                  <a:lnTo>
                    <a:pt x="10" y="46"/>
                  </a:lnTo>
                  <a:lnTo>
                    <a:pt x="3" y="52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1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655" y="3619"/>
              <a:ext cx="106" cy="110"/>
            </a:xfrm>
            <a:custGeom>
              <a:avLst/>
              <a:gdLst/>
              <a:ahLst/>
              <a:cxnLst>
                <a:cxn ang="0">
                  <a:pos x="112" y="33"/>
                </a:cxn>
                <a:cxn ang="0">
                  <a:pos x="126" y="54"/>
                </a:cxn>
                <a:cxn ang="0">
                  <a:pos x="144" y="72"/>
                </a:cxn>
                <a:cxn ang="0">
                  <a:pos x="165" y="88"/>
                </a:cxn>
                <a:cxn ang="0">
                  <a:pos x="179" y="102"/>
                </a:cxn>
                <a:cxn ang="0">
                  <a:pos x="184" y="112"/>
                </a:cxn>
                <a:cxn ang="0">
                  <a:pos x="156" y="127"/>
                </a:cxn>
                <a:cxn ang="0">
                  <a:pos x="121" y="158"/>
                </a:cxn>
                <a:cxn ang="0">
                  <a:pos x="107" y="193"/>
                </a:cxn>
                <a:cxn ang="0">
                  <a:pos x="109" y="221"/>
                </a:cxn>
                <a:cxn ang="0">
                  <a:pos x="121" y="237"/>
                </a:cxn>
                <a:cxn ang="0">
                  <a:pos x="144" y="250"/>
                </a:cxn>
                <a:cxn ang="0">
                  <a:pos x="169" y="258"/>
                </a:cxn>
                <a:cxn ang="0">
                  <a:pos x="196" y="261"/>
                </a:cxn>
                <a:cxn ang="0">
                  <a:pos x="224" y="261"/>
                </a:cxn>
                <a:cxn ang="0">
                  <a:pos x="251" y="258"/>
                </a:cxn>
                <a:cxn ang="0">
                  <a:pos x="279" y="252"/>
                </a:cxn>
                <a:cxn ang="0">
                  <a:pos x="306" y="246"/>
                </a:cxn>
                <a:cxn ang="0">
                  <a:pos x="315" y="250"/>
                </a:cxn>
                <a:cxn ang="0">
                  <a:pos x="303" y="265"/>
                </a:cxn>
                <a:cxn ang="0">
                  <a:pos x="290" y="279"/>
                </a:cxn>
                <a:cxn ang="0">
                  <a:pos x="278" y="290"/>
                </a:cxn>
                <a:cxn ang="0">
                  <a:pos x="256" y="295"/>
                </a:cxn>
                <a:cxn ang="0">
                  <a:pos x="221" y="298"/>
                </a:cxn>
                <a:cxn ang="0">
                  <a:pos x="189" y="309"/>
                </a:cxn>
                <a:cxn ang="0">
                  <a:pos x="161" y="324"/>
                </a:cxn>
                <a:cxn ang="0">
                  <a:pos x="137" y="312"/>
                </a:cxn>
                <a:cxn ang="0">
                  <a:pos x="107" y="282"/>
                </a:cxn>
                <a:cxn ang="0">
                  <a:pos x="68" y="260"/>
                </a:cxn>
                <a:cxn ang="0">
                  <a:pos x="22" y="242"/>
                </a:cxn>
                <a:cxn ang="0">
                  <a:pos x="25" y="220"/>
                </a:cxn>
                <a:cxn ang="0">
                  <a:pos x="64" y="184"/>
                </a:cxn>
                <a:cxn ang="0">
                  <a:pos x="90" y="140"/>
                </a:cxn>
                <a:cxn ang="0">
                  <a:pos x="103" y="87"/>
                </a:cxn>
                <a:cxn ang="0">
                  <a:pos x="103" y="50"/>
                </a:cxn>
                <a:cxn ang="0">
                  <a:pos x="95" y="29"/>
                </a:cxn>
                <a:cxn ang="0">
                  <a:pos x="96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03" y="9"/>
                </a:cxn>
                <a:cxn ang="0">
                  <a:pos x="106" y="21"/>
                </a:cxn>
              </a:cxnLst>
              <a:rect l="0" t="0" r="r" b="b"/>
              <a:pathLst>
                <a:path w="318" h="331">
                  <a:moveTo>
                    <a:pt x="106" y="21"/>
                  </a:moveTo>
                  <a:lnTo>
                    <a:pt x="112" y="33"/>
                  </a:lnTo>
                  <a:lnTo>
                    <a:pt x="118" y="43"/>
                  </a:lnTo>
                  <a:lnTo>
                    <a:pt x="126" y="54"/>
                  </a:lnTo>
                  <a:lnTo>
                    <a:pt x="135" y="63"/>
                  </a:lnTo>
                  <a:lnTo>
                    <a:pt x="144" y="72"/>
                  </a:lnTo>
                  <a:lnTo>
                    <a:pt x="155" y="80"/>
                  </a:lnTo>
                  <a:lnTo>
                    <a:pt x="165" y="88"/>
                  </a:lnTo>
                  <a:lnTo>
                    <a:pt x="177" y="96"/>
                  </a:lnTo>
                  <a:lnTo>
                    <a:pt x="179" y="102"/>
                  </a:lnTo>
                  <a:lnTo>
                    <a:pt x="183" y="106"/>
                  </a:lnTo>
                  <a:lnTo>
                    <a:pt x="184" y="112"/>
                  </a:lnTo>
                  <a:lnTo>
                    <a:pt x="185" y="118"/>
                  </a:lnTo>
                  <a:lnTo>
                    <a:pt x="156" y="127"/>
                  </a:lnTo>
                  <a:lnTo>
                    <a:pt x="135" y="142"/>
                  </a:lnTo>
                  <a:lnTo>
                    <a:pt x="121" y="158"/>
                  </a:lnTo>
                  <a:lnTo>
                    <a:pt x="112" y="176"/>
                  </a:lnTo>
                  <a:lnTo>
                    <a:pt x="107" y="193"/>
                  </a:lnTo>
                  <a:lnTo>
                    <a:pt x="106" y="208"/>
                  </a:lnTo>
                  <a:lnTo>
                    <a:pt x="109" y="221"/>
                  </a:lnTo>
                  <a:lnTo>
                    <a:pt x="111" y="228"/>
                  </a:lnTo>
                  <a:lnTo>
                    <a:pt x="121" y="237"/>
                  </a:lnTo>
                  <a:lnTo>
                    <a:pt x="132" y="244"/>
                  </a:lnTo>
                  <a:lnTo>
                    <a:pt x="144" y="250"/>
                  </a:lnTo>
                  <a:lnTo>
                    <a:pt x="156" y="254"/>
                  </a:lnTo>
                  <a:lnTo>
                    <a:pt x="169" y="258"/>
                  </a:lnTo>
                  <a:lnTo>
                    <a:pt x="182" y="260"/>
                  </a:lnTo>
                  <a:lnTo>
                    <a:pt x="196" y="261"/>
                  </a:lnTo>
                  <a:lnTo>
                    <a:pt x="209" y="262"/>
                  </a:lnTo>
                  <a:lnTo>
                    <a:pt x="224" y="261"/>
                  </a:lnTo>
                  <a:lnTo>
                    <a:pt x="237" y="260"/>
                  </a:lnTo>
                  <a:lnTo>
                    <a:pt x="251" y="258"/>
                  </a:lnTo>
                  <a:lnTo>
                    <a:pt x="265" y="255"/>
                  </a:lnTo>
                  <a:lnTo>
                    <a:pt x="279" y="252"/>
                  </a:lnTo>
                  <a:lnTo>
                    <a:pt x="292" y="249"/>
                  </a:lnTo>
                  <a:lnTo>
                    <a:pt x="306" y="246"/>
                  </a:lnTo>
                  <a:lnTo>
                    <a:pt x="318" y="242"/>
                  </a:lnTo>
                  <a:lnTo>
                    <a:pt x="315" y="250"/>
                  </a:lnTo>
                  <a:lnTo>
                    <a:pt x="309" y="259"/>
                  </a:lnTo>
                  <a:lnTo>
                    <a:pt x="303" y="265"/>
                  </a:lnTo>
                  <a:lnTo>
                    <a:pt x="297" y="272"/>
                  </a:lnTo>
                  <a:lnTo>
                    <a:pt x="290" y="279"/>
                  </a:lnTo>
                  <a:lnTo>
                    <a:pt x="284" y="284"/>
                  </a:lnTo>
                  <a:lnTo>
                    <a:pt x="278" y="290"/>
                  </a:lnTo>
                  <a:lnTo>
                    <a:pt x="274" y="296"/>
                  </a:lnTo>
                  <a:lnTo>
                    <a:pt x="256" y="295"/>
                  </a:lnTo>
                  <a:lnTo>
                    <a:pt x="239" y="295"/>
                  </a:lnTo>
                  <a:lnTo>
                    <a:pt x="221" y="298"/>
                  </a:lnTo>
                  <a:lnTo>
                    <a:pt x="206" y="303"/>
                  </a:lnTo>
                  <a:lnTo>
                    <a:pt x="189" y="309"/>
                  </a:lnTo>
                  <a:lnTo>
                    <a:pt x="175" y="315"/>
                  </a:lnTo>
                  <a:lnTo>
                    <a:pt x="161" y="324"/>
                  </a:lnTo>
                  <a:lnTo>
                    <a:pt x="147" y="331"/>
                  </a:lnTo>
                  <a:lnTo>
                    <a:pt x="137" y="312"/>
                  </a:lnTo>
                  <a:lnTo>
                    <a:pt x="124" y="295"/>
                  </a:lnTo>
                  <a:lnTo>
                    <a:pt x="107" y="282"/>
                  </a:lnTo>
                  <a:lnTo>
                    <a:pt x="89" y="269"/>
                  </a:lnTo>
                  <a:lnTo>
                    <a:pt x="68" y="260"/>
                  </a:lnTo>
                  <a:lnTo>
                    <a:pt x="45" y="250"/>
                  </a:lnTo>
                  <a:lnTo>
                    <a:pt x="22" y="242"/>
                  </a:lnTo>
                  <a:lnTo>
                    <a:pt x="0" y="233"/>
                  </a:lnTo>
                  <a:lnTo>
                    <a:pt x="25" y="220"/>
                  </a:lnTo>
                  <a:lnTo>
                    <a:pt x="46" y="203"/>
                  </a:lnTo>
                  <a:lnTo>
                    <a:pt x="64" y="184"/>
                  </a:lnTo>
                  <a:lnTo>
                    <a:pt x="79" y="163"/>
                  </a:lnTo>
                  <a:lnTo>
                    <a:pt x="90" y="140"/>
                  </a:lnTo>
                  <a:lnTo>
                    <a:pt x="97" y="115"/>
                  </a:lnTo>
                  <a:lnTo>
                    <a:pt x="103" y="87"/>
                  </a:lnTo>
                  <a:lnTo>
                    <a:pt x="106" y="59"/>
                  </a:lnTo>
                  <a:lnTo>
                    <a:pt x="103" y="50"/>
                  </a:lnTo>
                  <a:lnTo>
                    <a:pt x="100" y="39"/>
                  </a:lnTo>
                  <a:lnTo>
                    <a:pt x="95" y="29"/>
                  </a:lnTo>
                  <a:lnTo>
                    <a:pt x="92" y="17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2" y="8"/>
                  </a:lnTo>
                  <a:lnTo>
                    <a:pt x="92" y="3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3" y="9"/>
                  </a:lnTo>
                  <a:lnTo>
                    <a:pt x="104" y="15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471" y="3620"/>
              <a:ext cx="19" cy="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3" y="15"/>
                </a:cxn>
                <a:cxn ang="0">
                  <a:pos x="48" y="33"/>
                </a:cxn>
                <a:cxn ang="0">
                  <a:pos x="44" y="51"/>
                </a:cxn>
                <a:cxn ang="0">
                  <a:pos x="40" y="67"/>
                </a:cxn>
                <a:cxn ang="0">
                  <a:pos x="43" y="69"/>
                </a:cxn>
                <a:cxn ang="0">
                  <a:pos x="43" y="71"/>
                </a:cxn>
                <a:cxn ang="0">
                  <a:pos x="41" y="73"/>
                </a:cxn>
                <a:cxn ang="0">
                  <a:pos x="40" y="76"/>
                </a:cxn>
                <a:cxn ang="0">
                  <a:pos x="36" y="80"/>
                </a:cxn>
                <a:cxn ang="0">
                  <a:pos x="31" y="75"/>
                </a:cxn>
                <a:cxn ang="0">
                  <a:pos x="25" y="70"/>
                </a:cxn>
                <a:cxn ang="0">
                  <a:pos x="19" y="64"/>
                </a:cxn>
                <a:cxn ang="0">
                  <a:pos x="13" y="59"/>
                </a:cxn>
                <a:cxn ang="0">
                  <a:pos x="7" y="54"/>
                </a:cxn>
                <a:cxn ang="0">
                  <a:pos x="4" y="48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6" y="29"/>
                </a:cxn>
                <a:cxn ang="0">
                  <a:pos x="13" y="23"/>
                </a:cxn>
                <a:cxn ang="0">
                  <a:pos x="20" y="19"/>
                </a:cxn>
                <a:cxn ang="0">
                  <a:pos x="26" y="15"/>
                </a:cxn>
                <a:cxn ang="0">
                  <a:pos x="34" y="11"/>
                </a:cxn>
                <a:cxn ang="0">
                  <a:pos x="42" y="7"/>
                </a:cxn>
                <a:cxn ang="0">
                  <a:pos x="48" y="4"/>
                </a:cxn>
                <a:cxn ang="0">
                  <a:pos x="56" y="0"/>
                </a:cxn>
              </a:cxnLst>
              <a:rect l="0" t="0" r="r" b="b"/>
              <a:pathLst>
                <a:path w="56" h="80">
                  <a:moveTo>
                    <a:pt x="56" y="0"/>
                  </a:moveTo>
                  <a:lnTo>
                    <a:pt x="53" y="15"/>
                  </a:lnTo>
                  <a:lnTo>
                    <a:pt x="48" y="33"/>
                  </a:lnTo>
                  <a:lnTo>
                    <a:pt x="44" y="51"/>
                  </a:lnTo>
                  <a:lnTo>
                    <a:pt x="40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75"/>
                  </a:lnTo>
                  <a:lnTo>
                    <a:pt x="25" y="70"/>
                  </a:lnTo>
                  <a:lnTo>
                    <a:pt x="19" y="64"/>
                  </a:lnTo>
                  <a:lnTo>
                    <a:pt x="13" y="59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6" y="29"/>
                  </a:lnTo>
                  <a:lnTo>
                    <a:pt x="13" y="23"/>
                  </a:lnTo>
                  <a:lnTo>
                    <a:pt x="20" y="19"/>
                  </a:lnTo>
                  <a:lnTo>
                    <a:pt x="26" y="15"/>
                  </a:lnTo>
                  <a:lnTo>
                    <a:pt x="34" y="11"/>
                  </a:lnTo>
                  <a:lnTo>
                    <a:pt x="42" y="7"/>
                  </a:lnTo>
                  <a:lnTo>
                    <a:pt x="4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564" y="3626"/>
              <a:ext cx="24" cy="27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64" y="42"/>
                </a:cxn>
                <a:cxn ang="0">
                  <a:pos x="55" y="50"/>
                </a:cxn>
                <a:cxn ang="0">
                  <a:pos x="46" y="55"/>
                </a:cxn>
                <a:cxn ang="0">
                  <a:pos x="36" y="60"/>
                </a:cxn>
                <a:cxn ang="0">
                  <a:pos x="26" y="65"/>
                </a:cxn>
                <a:cxn ang="0">
                  <a:pos x="16" y="71"/>
                </a:cxn>
                <a:cxn ang="0">
                  <a:pos x="7" y="77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2" y="60"/>
                </a:cxn>
                <a:cxn ang="0">
                  <a:pos x="4" y="48"/>
                </a:cxn>
                <a:cxn ang="0">
                  <a:pos x="5" y="34"/>
                </a:cxn>
                <a:cxn ang="0">
                  <a:pos x="6" y="35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6" y="5"/>
                </a:cxn>
                <a:cxn ang="0">
                  <a:pos x="34" y="11"/>
                </a:cxn>
                <a:cxn ang="0">
                  <a:pos x="42" y="15"/>
                </a:cxn>
                <a:cxn ang="0">
                  <a:pos x="48" y="20"/>
                </a:cxn>
                <a:cxn ang="0">
                  <a:pos x="55" y="25"/>
                </a:cxn>
                <a:cxn ang="0">
                  <a:pos x="63" y="30"/>
                </a:cxn>
                <a:cxn ang="0">
                  <a:pos x="70" y="34"/>
                </a:cxn>
              </a:cxnLst>
              <a:rect l="0" t="0" r="r" b="b"/>
              <a:pathLst>
                <a:path w="70" h="83">
                  <a:moveTo>
                    <a:pt x="70" y="34"/>
                  </a:moveTo>
                  <a:lnTo>
                    <a:pt x="64" y="42"/>
                  </a:lnTo>
                  <a:lnTo>
                    <a:pt x="55" y="50"/>
                  </a:lnTo>
                  <a:lnTo>
                    <a:pt x="46" y="55"/>
                  </a:lnTo>
                  <a:lnTo>
                    <a:pt x="36" y="60"/>
                  </a:lnTo>
                  <a:lnTo>
                    <a:pt x="26" y="65"/>
                  </a:lnTo>
                  <a:lnTo>
                    <a:pt x="16" y="71"/>
                  </a:lnTo>
                  <a:lnTo>
                    <a:pt x="7" y="77"/>
                  </a:lnTo>
                  <a:lnTo>
                    <a:pt x="0" y="83"/>
                  </a:lnTo>
                  <a:lnTo>
                    <a:pt x="1" y="71"/>
                  </a:lnTo>
                  <a:lnTo>
                    <a:pt x="2" y="60"/>
                  </a:lnTo>
                  <a:lnTo>
                    <a:pt x="4" y="4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5"/>
                  </a:lnTo>
                  <a:lnTo>
                    <a:pt x="34" y="11"/>
                  </a:lnTo>
                  <a:lnTo>
                    <a:pt x="42" y="15"/>
                  </a:lnTo>
                  <a:lnTo>
                    <a:pt x="48" y="20"/>
                  </a:lnTo>
                  <a:lnTo>
                    <a:pt x="55" y="25"/>
                  </a:lnTo>
                  <a:lnTo>
                    <a:pt x="63" y="30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-422" y="3627"/>
              <a:ext cx="51" cy="73"/>
            </a:xfrm>
            <a:custGeom>
              <a:avLst/>
              <a:gdLst/>
              <a:ahLst/>
              <a:cxnLst>
                <a:cxn ang="0">
                  <a:pos x="150" y="92"/>
                </a:cxn>
                <a:cxn ang="0">
                  <a:pos x="154" y="117"/>
                </a:cxn>
                <a:cxn ang="0">
                  <a:pos x="153" y="143"/>
                </a:cxn>
                <a:cxn ang="0">
                  <a:pos x="146" y="167"/>
                </a:cxn>
                <a:cxn ang="0">
                  <a:pos x="138" y="188"/>
                </a:cxn>
                <a:cxn ang="0">
                  <a:pos x="121" y="217"/>
                </a:cxn>
                <a:cxn ang="0">
                  <a:pos x="32" y="179"/>
                </a:cxn>
                <a:cxn ang="0">
                  <a:pos x="40" y="173"/>
                </a:cxn>
                <a:cxn ang="0">
                  <a:pos x="46" y="166"/>
                </a:cxn>
                <a:cxn ang="0">
                  <a:pos x="52" y="158"/>
                </a:cxn>
                <a:cxn ang="0">
                  <a:pos x="56" y="151"/>
                </a:cxn>
                <a:cxn ang="0">
                  <a:pos x="60" y="142"/>
                </a:cxn>
                <a:cxn ang="0">
                  <a:pos x="64" y="134"/>
                </a:cxn>
                <a:cxn ang="0">
                  <a:pos x="67" y="125"/>
                </a:cxn>
                <a:cxn ang="0">
                  <a:pos x="72" y="117"/>
                </a:cxn>
                <a:cxn ang="0">
                  <a:pos x="74" y="102"/>
                </a:cxn>
                <a:cxn ang="0">
                  <a:pos x="72" y="90"/>
                </a:cxn>
                <a:cxn ang="0">
                  <a:pos x="67" y="78"/>
                </a:cxn>
                <a:cxn ang="0">
                  <a:pos x="66" y="67"/>
                </a:cxn>
                <a:cxn ang="0">
                  <a:pos x="60" y="60"/>
                </a:cxn>
                <a:cxn ang="0">
                  <a:pos x="52" y="56"/>
                </a:cxn>
                <a:cxn ang="0">
                  <a:pos x="44" y="52"/>
                </a:cxn>
                <a:cxn ang="0">
                  <a:pos x="36" y="48"/>
                </a:cxn>
                <a:cxn ang="0">
                  <a:pos x="27" y="45"/>
                </a:cxn>
                <a:cxn ang="0">
                  <a:pos x="19" y="42"/>
                </a:cxn>
                <a:cxn ang="0">
                  <a:pos x="9" y="39"/>
                </a:cxn>
                <a:cxn ang="0">
                  <a:pos x="0" y="36"/>
                </a:cxn>
                <a:cxn ang="0">
                  <a:pos x="54" y="0"/>
                </a:cxn>
                <a:cxn ang="0">
                  <a:pos x="71" y="10"/>
                </a:cxn>
                <a:cxn ang="0">
                  <a:pos x="87" y="19"/>
                </a:cxn>
                <a:cxn ang="0">
                  <a:pos x="103" y="29"/>
                </a:cxn>
                <a:cxn ang="0">
                  <a:pos x="116" y="40"/>
                </a:cxn>
                <a:cxn ang="0">
                  <a:pos x="128" y="52"/>
                </a:cxn>
                <a:cxn ang="0">
                  <a:pos x="139" y="64"/>
                </a:cxn>
                <a:cxn ang="0">
                  <a:pos x="146" y="78"/>
                </a:cxn>
                <a:cxn ang="0">
                  <a:pos x="150" y="92"/>
                </a:cxn>
              </a:cxnLst>
              <a:rect l="0" t="0" r="r" b="b"/>
              <a:pathLst>
                <a:path w="154" h="217">
                  <a:moveTo>
                    <a:pt x="150" y="92"/>
                  </a:moveTo>
                  <a:lnTo>
                    <a:pt x="154" y="117"/>
                  </a:lnTo>
                  <a:lnTo>
                    <a:pt x="153" y="143"/>
                  </a:lnTo>
                  <a:lnTo>
                    <a:pt x="146" y="167"/>
                  </a:lnTo>
                  <a:lnTo>
                    <a:pt x="138" y="188"/>
                  </a:lnTo>
                  <a:lnTo>
                    <a:pt x="121" y="217"/>
                  </a:lnTo>
                  <a:lnTo>
                    <a:pt x="32" y="179"/>
                  </a:lnTo>
                  <a:lnTo>
                    <a:pt x="40" y="173"/>
                  </a:lnTo>
                  <a:lnTo>
                    <a:pt x="46" y="166"/>
                  </a:lnTo>
                  <a:lnTo>
                    <a:pt x="52" y="158"/>
                  </a:lnTo>
                  <a:lnTo>
                    <a:pt x="56" y="151"/>
                  </a:lnTo>
                  <a:lnTo>
                    <a:pt x="60" y="142"/>
                  </a:lnTo>
                  <a:lnTo>
                    <a:pt x="64" y="134"/>
                  </a:lnTo>
                  <a:lnTo>
                    <a:pt x="67" y="125"/>
                  </a:lnTo>
                  <a:lnTo>
                    <a:pt x="72" y="117"/>
                  </a:lnTo>
                  <a:lnTo>
                    <a:pt x="74" y="102"/>
                  </a:lnTo>
                  <a:lnTo>
                    <a:pt x="72" y="90"/>
                  </a:lnTo>
                  <a:lnTo>
                    <a:pt x="67" y="78"/>
                  </a:lnTo>
                  <a:lnTo>
                    <a:pt x="66" y="67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9" y="42"/>
                  </a:lnTo>
                  <a:lnTo>
                    <a:pt x="9" y="39"/>
                  </a:lnTo>
                  <a:lnTo>
                    <a:pt x="0" y="36"/>
                  </a:lnTo>
                  <a:lnTo>
                    <a:pt x="54" y="0"/>
                  </a:lnTo>
                  <a:lnTo>
                    <a:pt x="71" y="10"/>
                  </a:lnTo>
                  <a:lnTo>
                    <a:pt x="87" y="19"/>
                  </a:lnTo>
                  <a:lnTo>
                    <a:pt x="103" y="29"/>
                  </a:lnTo>
                  <a:lnTo>
                    <a:pt x="116" y="40"/>
                  </a:lnTo>
                  <a:lnTo>
                    <a:pt x="128" y="52"/>
                  </a:lnTo>
                  <a:lnTo>
                    <a:pt x="139" y="64"/>
                  </a:lnTo>
                  <a:lnTo>
                    <a:pt x="146" y="78"/>
                  </a:lnTo>
                  <a:lnTo>
                    <a:pt x="150" y="92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-464" y="3628"/>
              <a:ext cx="5" cy="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4" y="1"/>
                </a:cxn>
                <a:cxn ang="0">
                  <a:pos x="14" y="13"/>
                </a:cxn>
              </a:cxnLst>
              <a:rect l="0" t="0" r="r" b="b"/>
              <a:pathLst>
                <a:path w="14" h="13">
                  <a:moveTo>
                    <a:pt x="14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4" y="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556" y="3637"/>
              <a:ext cx="5" cy="4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3" y="3"/>
                </a:cxn>
                <a:cxn ang="0">
                  <a:pos x="15" y="8"/>
                </a:cxn>
                <a:cxn ang="0">
                  <a:pos x="15" y="14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5" y="8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-506" y="3638"/>
              <a:ext cx="14" cy="15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43" y="26"/>
                </a:cxn>
                <a:cxn ang="0">
                  <a:pos x="41" y="33"/>
                </a:cxn>
                <a:cxn ang="0">
                  <a:pos x="36" y="36"/>
                </a:cxn>
                <a:cxn ang="0">
                  <a:pos x="29" y="38"/>
                </a:cxn>
                <a:cxn ang="0">
                  <a:pos x="22" y="39"/>
                </a:cxn>
                <a:cxn ang="0">
                  <a:pos x="14" y="40"/>
                </a:cxn>
                <a:cxn ang="0">
                  <a:pos x="7" y="42"/>
                </a:cxn>
                <a:cxn ang="0">
                  <a:pos x="2" y="4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8" y="2"/>
                </a:cxn>
                <a:cxn ang="0">
                  <a:pos x="24" y="3"/>
                </a:cxn>
                <a:cxn ang="0">
                  <a:pos x="29" y="5"/>
                </a:cxn>
                <a:cxn ang="0">
                  <a:pos x="35" y="7"/>
                </a:cxn>
                <a:cxn ang="0">
                  <a:pos x="38" y="12"/>
                </a:cxn>
                <a:cxn ang="0">
                  <a:pos x="40" y="17"/>
                </a:cxn>
              </a:cxnLst>
              <a:rect l="0" t="0" r="r" b="b"/>
              <a:pathLst>
                <a:path w="43" h="45">
                  <a:moveTo>
                    <a:pt x="40" y="17"/>
                  </a:moveTo>
                  <a:lnTo>
                    <a:pt x="43" y="26"/>
                  </a:lnTo>
                  <a:lnTo>
                    <a:pt x="41" y="33"/>
                  </a:lnTo>
                  <a:lnTo>
                    <a:pt x="36" y="36"/>
                  </a:lnTo>
                  <a:lnTo>
                    <a:pt x="29" y="38"/>
                  </a:lnTo>
                  <a:lnTo>
                    <a:pt x="22" y="39"/>
                  </a:lnTo>
                  <a:lnTo>
                    <a:pt x="14" y="40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5" y="7"/>
                  </a:lnTo>
                  <a:lnTo>
                    <a:pt x="38" y="12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-504" y="3643"/>
              <a:ext cx="7" cy="5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14" y="15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4"/>
                </a:cxn>
              </a:cxnLst>
              <a:rect l="0" t="0" r="r" b="b"/>
              <a:pathLst>
                <a:path w="21" h="15">
                  <a:moveTo>
                    <a:pt x="21" y="4"/>
                  </a:moveTo>
                  <a:lnTo>
                    <a:pt x="14" y="15"/>
                  </a:lnTo>
                  <a:lnTo>
                    <a:pt x="9" y="15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-708" y="3643"/>
              <a:ext cx="12" cy="33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1" y="70"/>
                </a:cxn>
                <a:cxn ang="0">
                  <a:pos x="29" y="85"/>
                </a:cxn>
                <a:cxn ang="0">
                  <a:pos x="23" y="95"/>
                </a:cxn>
                <a:cxn ang="0">
                  <a:pos x="9" y="98"/>
                </a:cxn>
                <a:cxn ang="0">
                  <a:pos x="6" y="91"/>
                </a:cxn>
                <a:cxn ang="0">
                  <a:pos x="6" y="92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8" y="95"/>
                </a:cxn>
                <a:cxn ang="0">
                  <a:pos x="13" y="83"/>
                </a:cxn>
                <a:cxn ang="0">
                  <a:pos x="18" y="70"/>
                </a:cxn>
                <a:cxn ang="0">
                  <a:pos x="20" y="57"/>
                </a:cxn>
                <a:cxn ang="0">
                  <a:pos x="17" y="45"/>
                </a:cxn>
                <a:cxn ang="0">
                  <a:pos x="18" y="45"/>
                </a:cxn>
                <a:cxn ang="0">
                  <a:pos x="15" y="33"/>
                </a:cxn>
                <a:cxn ang="0">
                  <a:pos x="9" y="23"/>
                </a:cxn>
                <a:cxn ang="0">
                  <a:pos x="3" y="12"/>
                </a:cxn>
                <a:cxn ang="0">
                  <a:pos x="0" y="0"/>
                </a:cxn>
                <a:cxn ang="0">
                  <a:pos x="9" y="3"/>
                </a:cxn>
                <a:cxn ang="0">
                  <a:pos x="16" y="8"/>
                </a:cxn>
                <a:cxn ang="0">
                  <a:pos x="21" y="14"/>
                </a:cxn>
                <a:cxn ang="0">
                  <a:pos x="27" y="22"/>
                </a:cxn>
                <a:cxn ang="0">
                  <a:pos x="30" y="30"/>
                </a:cxn>
                <a:cxn ang="0">
                  <a:pos x="33" y="40"/>
                </a:cxn>
                <a:cxn ang="0">
                  <a:pos x="35" y="48"/>
                </a:cxn>
                <a:cxn ang="0">
                  <a:pos x="36" y="57"/>
                </a:cxn>
              </a:cxnLst>
              <a:rect l="0" t="0" r="r" b="b"/>
              <a:pathLst>
                <a:path w="36" h="98">
                  <a:moveTo>
                    <a:pt x="36" y="57"/>
                  </a:moveTo>
                  <a:lnTo>
                    <a:pt x="31" y="70"/>
                  </a:lnTo>
                  <a:lnTo>
                    <a:pt x="29" y="85"/>
                  </a:lnTo>
                  <a:lnTo>
                    <a:pt x="23" y="95"/>
                  </a:lnTo>
                  <a:lnTo>
                    <a:pt x="9" y="98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13" y="83"/>
                  </a:lnTo>
                  <a:lnTo>
                    <a:pt x="18" y="70"/>
                  </a:lnTo>
                  <a:lnTo>
                    <a:pt x="20" y="57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3" y="12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8"/>
                  </a:lnTo>
                  <a:lnTo>
                    <a:pt x="21" y="14"/>
                  </a:lnTo>
                  <a:lnTo>
                    <a:pt x="27" y="22"/>
                  </a:lnTo>
                  <a:lnTo>
                    <a:pt x="30" y="30"/>
                  </a:lnTo>
                  <a:lnTo>
                    <a:pt x="33" y="40"/>
                  </a:lnTo>
                  <a:lnTo>
                    <a:pt x="35" y="48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-442" y="3654"/>
              <a:ext cx="23" cy="28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3" y="34"/>
                </a:cxn>
                <a:cxn ang="0">
                  <a:pos x="63" y="42"/>
                </a:cxn>
                <a:cxn ang="0">
                  <a:pos x="66" y="51"/>
                </a:cxn>
                <a:cxn ang="0">
                  <a:pos x="68" y="57"/>
                </a:cxn>
                <a:cxn ang="0">
                  <a:pos x="64" y="65"/>
                </a:cxn>
                <a:cxn ang="0">
                  <a:pos x="68" y="67"/>
                </a:cxn>
                <a:cxn ang="0">
                  <a:pos x="69" y="71"/>
                </a:cxn>
                <a:cxn ang="0">
                  <a:pos x="68" y="76"/>
                </a:cxn>
                <a:cxn ang="0">
                  <a:pos x="67" y="80"/>
                </a:cxn>
                <a:cxn ang="0">
                  <a:pos x="62" y="84"/>
                </a:cxn>
                <a:cxn ang="0">
                  <a:pos x="53" y="81"/>
                </a:cxn>
                <a:cxn ang="0">
                  <a:pos x="45" y="77"/>
                </a:cxn>
                <a:cxn ang="0">
                  <a:pos x="36" y="73"/>
                </a:cxn>
                <a:cxn ang="0">
                  <a:pos x="28" y="68"/>
                </a:cxn>
                <a:cxn ang="0">
                  <a:pos x="20" y="64"/>
                </a:cxn>
                <a:cxn ang="0">
                  <a:pos x="13" y="59"/>
                </a:cxn>
                <a:cxn ang="0">
                  <a:pos x="7" y="55"/>
                </a:cxn>
                <a:cxn ang="0">
                  <a:pos x="0" y="50"/>
                </a:cxn>
                <a:cxn ang="0">
                  <a:pos x="7" y="42"/>
                </a:cxn>
                <a:cxn ang="0">
                  <a:pos x="15" y="35"/>
                </a:cxn>
                <a:cxn ang="0">
                  <a:pos x="21" y="29"/>
                </a:cxn>
                <a:cxn ang="0">
                  <a:pos x="30" y="22"/>
                </a:cxn>
                <a:cxn ang="0">
                  <a:pos x="38" y="16"/>
                </a:cxn>
                <a:cxn ang="0">
                  <a:pos x="46" y="11"/>
                </a:cxn>
                <a:cxn ang="0">
                  <a:pos x="54" y="5"/>
                </a:cxn>
                <a:cxn ang="0">
                  <a:pos x="62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3" y="23"/>
                </a:cxn>
                <a:cxn ang="0">
                  <a:pos x="62" y="29"/>
                </a:cxn>
              </a:cxnLst>
              <a:rect l="0" t="0" r="r" b="b"/>
              <a:pathLst>
                <a:path w="69" h="84">
                  <a:moveTo>
                    <a:pt x="62" y="29"/>
                  </a:moveTo>
                  <a:lnTo>
                    <a:pt x="63" y="34"/>
                  </a:lnTo>
                  <a:lnTo>
                    <a:pt x="63" y="42"/>
                  </a:lnTo>
                  <a:lnTo>
                    <a:pt x="66" y="51"/>
                  </a:lnTo>
                  <a:lnTo>
                    <a:pt x="68" y="57"/>
                  </a:lnTo>
                  <a:lnTo>
                    <a:pt x="64" y="65"/>
                  </a:lnTo>
                  <a:lnTo>
                    <a:pt x="68" y="67"/>
                  </a:lnTo>
                  <a:lnTo>
                    <a:pt x="69" y="71"/>
                  </a:lnTo>
                  <a:lnTo>
                    <a:pt x="68" y="76"/>
                  </a:lnTo>
                  <a:lnTo>
                    <a:pt x="67" y="80"/>
                  </a:lnTo>
                  <a:lnTo>
                    <a:pt x="62" y="84"/>
                  </a:lnTo>
                  <a:lnTo>
                    <a:pt x="53" y="81"/>
                  </a:lnTo>
                  <a:lnTo>
                    <a:pt x="45" y="77"/>
                  </a:lnTo>
                  <a:lnTo>
                    <a:pt x="36" y="73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3" y="59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5" y="35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6" y="11"/>
                  </a:lnTo>
                  <a:lnTo>
                    <a:pt x="54" y="5"/>
                  </a:lnTo>
                  <a:lnTo>
                    <a:pt x="62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3" y="23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-506" y="3657"/>
              <a:ext cx="13" cy="15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0" y="15"/>
                </a:cxn>
                <a:cxn ang="0">
                  <a:pos x="5" y="13"/>
                </a:cxn>
                <a:cxn ang="0">
                  <a:pos x="10" y="10"/>
                </a:cxn>
                <a:cxn ang="0">
                  <a:pos x="16" y="8"/>
                </a:cxn>
                <a:cxn ang="0">
                  <a:pos x="22" y="5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37" y="10"/>
                </a:cxn>
                <a:cxn ang="0">
                  <a:pos x="36" y="24"/>
                </a:cxn>
                <a:cxn ang="0">
                  <a:pos x="33" y="36"/>
                </a:cxn>
                <a:cxn ang="0">
                  <a:pos x="28" y="47"/>
                </a:cxn>
              </a:cxnLst>
              <a:rect l="0" t="0" r="r" b="b"/>
              <a:pathLst>
                <a:path w="39" h="47">
                  <a:moveTo>
                    <a:pt x="28" y="47"/>
                  </a:moveTo>
                  <a:lnTo>
                    <a:pt x="0" y="15"/>
                  </a:lnTo>
                  <a:lnTo>
                    <a:pt x="5" y="13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2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37" y="10"/>
                  </a:lnTo>
                  <a:lnTo>
                    <a:pt x="36" y="24"/>
                  </a:lnTo>
                  <a:lnTo>
                    <a:pt x="33" y="36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-534" y="3662"/>
              <a:ext cx="6" cy="11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7" y="26"/>
                </a:cxn>
                <a:cxn ang="0">
                  <a:pos x="16" y="32"/>
                </a:cxn>
                <a:cxn ang="0">
                  <a:pos x="11" y="25"/>
                </a:cxn>
                <a:cxn ang="0">
                  <a:pos x="7" y="16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5" y="8"/>
                </a:cxn>
              </a:cxnLst>
              <a:rect l="0" t="0" r="r" b="b"/>
              <a:pathLst>
                <a:path w="18" h="32">
                  <a:moveTo>
                    <a:pt x="15" y="8"/>
                  </a:moveTo>
                  <a:lnTo>
                    <a:pt x="18" y="13"/>
                  </a:lnTo>
                  <a:lnTo>
                    <a:pt x="18" y="19"/>
                  </a:lnTo>
                  <a:lnTo>
                    <a:pt x="17" y="26"/>
                  </a:lnTo>
                  <a:lnTo>
                    <a:pt x="16" y="32"/>
                  </a:lnTo>
                  <a:lnTo>
                    <a:pt x="11" y="25"/>
                  </a:lnTo>
                  <a:lnTo>
                    <a:pt x="7" y="16"/>
                  </a:lnTo>
                  <a:lnTo>
                    <a:pt x="3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-656" y="3664"/>
              <a:ext cx="331" cy="262"/>
            </a:xfrm>
            <a:custGeom>
              <a:avLst/>
              <a:gdLst/>
              <a:ahLst/>
              <a:cxnLst>
                <a:cxn ang="0">
                  <a:pos x="819" y="126"/>
                </a:cxn>
                <a:cxn ang="0">
                  <a:pos x="866" y="145"/>
                </a:cxn>
                <a:cxn ang="0">
                  <a:pos x="920" y="171"/>
                </a:cxn>
                <a:cxn ang="0">
                  <a:pos x="974" y="200"/>
                </a:cxn>
                <a:cxn ang="0">
                  <a:pos x="993" y="215"/>
                </a:cxn>
                <a:cxn ang="0">
                  <a:pos x="977" y="244"/>
                </a:cxn>
                <a:cxn ang="0">
                  <a:pos x="947" y="274"/>
                </a:cxn>
                <a:cxn ang="0">
                  <a:pos x="891" y="335"/>
                </a:cxn>
                <a:cxn ang="0">
                  <a:pos x="817" y="411"/>
                </a:cxn>
                <a:cxn ang="0">
                  <a:pos x="752" y="481"/>
                </a:cxn>
                <a:cxn ang="0">
                  <a:pos x="685" y="544"/>
                </a:cxn>
                <a:cxn ang="0">
                  <a:pos x="660" y="571"/>
                </a:cxn>
                <a:cxn ang="0">
                  <a:pos x="624" y="601"/>
                </a:cxn>
                <a:cxn ang="0">
                  <a:pos x="589" y="642"/>
                </a:cxn>
                <a:cxn ang="0">
                  <a:pos x="531" y="700"/>
                </a:cxn>
                <a:cxn ang="0">
                  <a:pos x="460" y="769"/>
                </a:cxn>
                <a:cxn ang="0">
                  <a:pos x="391" y="761"/>
                </a:cxn>
                <a:cxn ang="0">
                  <a:pos x="322" y="720"/>
                </a:cxn>
                <a:cxn ang="0">
                  <a:pos x="253" y="679"/>
                </a:cxn>
                <a:cxn ang="0">
                  <a:pos x="181" y="646"/>
                </a:cxn>
                <a:cxn ang="0">
                  <a:pos x="125" y="610"/>
                </a:cxn>
                <a:cxn ang="0">
                  <a:pos x="43" y="566"/>
                </a:cxn>
                <a:cxn ang="0">
                  <a:pos x="14" y="530"/>
                </a:cxn>
                <a:cxn ang="0">
                  <a:pos x="43" y="512"/>
                </a:cxn>
                <a:cxn ang="0">
                  <a:pos x="65" y="532"/>
                </a:cxn>
                <a:cxn ang="0">
                  <a:pos x="112" y="557"/>
                </a:cxn>
                <a:cxn ang="0">
                  <a:pos x="189" y="581"/>
                </a:cxn>
                <a:cxn ang="0">
                  <a:pos x="248" y="592"/>
                </a:cxn>
                <a:cxn ang="0">
                  <a:pos x="328" y="633"/>
                </a:cxn>
                <a:cxn ang="0">
                  <a:pos x="396" y="636"/>
                </a:cxn>
                <a:cxn ang="0">
                  <a:pos x="414" y="620"/>
                </a:cxn>
                <a:cxn ang="0">
                  <a:pos x="416" y="591"/>
                </a:cxn>
                <a:cxn ang="0">
                  <a:pos x="397" y="558"/>
                </a:cxn>
                <a:cxn ang="0">
                  <a:pos x="375" y="545"/>
                </a:cxn>
                <a:cxn ang="0">
                  <a:pos x="444" y="513"/>
                </a:cxn>
                <a:cxn ang="0">
                  <a:pos x="473" y="454"/>
                </a:cxn>
                <a:cxn ang="0">
                  <a:pos x="505" y="418"/>
                </a:cxn>
                <a:cxn ang="0">
                  <a:pos x="507" y="387"/>
                </a:cxn>
                <a:cxn ang="0">
                  <a:pos x="514" y="330"/>
                </a:cxn>
                <a:cxn ang="0">
                  <a:pos x="498" y="314"/>
                </a:cxn>
                <a:cxn ang="0">
                  <a:pos x="477" y="300"/>
                </a:cxn>
                <a:cxn ang="0">
                  <a:pos x="401" y="299"/>
                </a:cxn>
                <a:cxn ang="0">
                  <a:pos x="336" y="328"/>
                </a:cxn>
                <a:cxn ang="0">
                  <a:pos x="283" y="318"/>
                </a:cxn>
                <a:cxn ang="0">
                  <a:pos x="239" y="288"/>
                </a:cxn>
                <a:cxn ang="0">
                  <a:pos x="287" y="244"/>
                </a:cxn>
                <a:cxn ang="0">
                  <a:pos x="328" y="201"/>
                </a:cxn>
                <a:cxn ang="0">
                  <a:pos x="368" y="160"/>
                </a:cxn>
                <a:cxn ang="0">
                  <a:pos x="418" y="119"/>
                </a:cxn>
                <a:cxn ang="0">
                  <a:pos x="480" y="62"/>
                </a:cxn>
                <a:cxn ang="0">
                  <a:pos x="541" y="0"/>
                </a:cxn>
                <a:cxn ang="0">
                  <a:pos x="604" y="22"/>
                </a:cxn>
                <a:cxn ang="0">
                  <a:pos x="662" y="53"/>
                </a:cxn>
                <a:cxn ang="0">
                  <a:pos x="721" y="85"/>
                </a:cxn>
                <a:cxn ang="0">
                  <a:pos x="785" y="110"/>
                </a:cxn>
              </a:cxnLst>
              <a:rect l="0" t="0" r="r" b="b"/>
              <a:pathLst>
                <a:path w="993" h="787">
                  <a:moveTo>
                    <a:pt x="785" y="110"/>
                  </a:moveTo>
                  <a:lnTo>
                    <a:pt x="796" y="115"/>
                  </a:lnTo>
                  <a:lnTo>
                    <a:pt x="807" y="120"/>
                  </a:lnTo>
                  <a:lnTo>
                    <a:pt x="819" y="126"/>
                  </a:lnTo>
                  <a:lnTo>
                    <a:pt x="830" y="131"/>
                  </a:lnTo>
                  <a:lnTo>
                    <a:pt x="843" y="135"/>
                  </a:lnTo>
                  <a:lnTo>
                    <a:pt x="855" y="140"/>
                  </a:lnTo>
                  <a:lnTo>
                    <a:pt x="866" y="145"/>
                  </a:lnTo>
                  <a:lnTo>
                    <a:pt x="878" y="149"/>
                  </a:lnTo>
                  <a:lnTo>
                    <a:pt x="894" y="157"/>
                  </a:lnTo>
                  <a:lnTo>
                    <a:pt x="907" y="165"/>
                  </a:lnTo>
                  <a:lnTo>
                    <a:pt x="920" y="171"/>
                  </a:lnTo>
                  <a:lnTo>
                    <a:pt x="933" y="177"/>
                  </a:lnTo>
                  <a:lnTo>
                    <a:pt x="947" y="183"/>
                  </a:lnTo>
                  <a:lnTo>
                    <a:pt x="960" y="191"/>
                  </a:lnTo>
                  <a:lnTo>
                    <a:pt x="974" y="200"/>
                  </a:lnTo>
                  <a:lnTo>
                    <a:pt x="991" y="211"/>
                  </a:lnTo>
                  <a:lnTo>
                    <a:pt x="992" y="212"/>
                  </a:lnTo>
                  <a:lnTo>
                    <a:pt x="993" y="213"/>
                  </a:lnTo>
                  <a:lnTo>
                    <a:pt x="993" y="215"/>
                  </a:lnTo>
                  <a:lnTo>
                    <a:pt x="993" y="218"/>
                  </a:lnTo>
                  <a:lnTo>
                    <a:pt x="989" y="228"/>
                  </a:lnTo>
                  <a:lnTo>
                    <a:pt x="983" y="236"/>
                  </a:lnTo>
                  <a:lnTo>
                    <a:pt x="977" y="244"/>
                  </a:lnTo>
                  <a:lnTo>
                    <a:pt x="969" y="252"/>
                  </a:lnTo>
                  <a:lnTo>
                    <a:pt x="961" y="260"/>
                  </a:lnTo>
                  <a:lnTo>
                    <a:pt x="953" y="266"/>
                  </a:lnTo>
                  <a:lnTo>
                    <a:pt x="947" y="274"/>
                  </a:lnTo>
                  <a:lnTo>
                    <a:pt x="940" y="280"/>
                  </a:lnTo>
                  <a:lnTo>
                    <a:pt x="925" y="296"/>
                  </a:lnTo>
                  <a:lnTo>
                    <a:pt x="908" y="315"/>
                  </a:lnTo>
                  <a:lnTo>
                    <a:pt x="891" y="335"/>
                  </a:lnTo>
                  <a:lnTo>
                    <a:pt x="875" y="355"/>
                  </a:lnTo>
                  <a:lnTo>
                    <a:pt x="857" y="375"/>
                  </a:lnTo>
                  <a:lnTo>
                    <a:pt x="837" y="393"/>
                  </a:lnTo>
                  <a:lnTo>
                    <a:pt x="817" y="411"/>
                  </a:lnTo>
                  <a:lnTo>
                    <a:pt x="795" y="427"/>
                  </a:lnTo>
                  <a:lnTo>
                    <a:pt x="782" y="446"/>
                  </a:lnTo>
                  <a:lnTo>
                    <a:pt x="767" y="464"/>
                  </a:lnTo>
                  <a:lnTo>
                    <a:pt x="752" y="481"/>
                  </a:lnTo>
                  <a:lnTo>
                    <a:pt x="735" y="496"/>
                  </a:lnTo>
                  <a:lnTo>
                    <a:pt x="719" y="512"/>
                  </a:lnTo>
                  <a:lnTo>
                    <a:pt x="702" y="528"/>
                  </a:lnTo>
                  <a:lnTo>
                    <a:pt x="685" y="544"/>
                  </a:lnTo>
                  <a:lnTo>
                    <a:pt x="670" y="560"/>
                  </a:lnTo>
                  <a:lnTo>
                    <a:pt x="664" y="560"/>
                  </a:lnTo>
                  <a:lnTo>
                    <a:pt x="662" y="565"/>
                  </a:lnTo>
                  <a:lnTo>
                    <a:pt x="660" y="571"/>
                  </a:lnTo>
                  <a:lnTo>
                    <a:pt x="658" y="577"/>
                  </a:lnTo>
                  <a:lnTo>
                    <a:pt x="645" y="584"/>
                  </a:lnTo>
                  <a:lnTo>
                    <a:pt x="634" y="591"/>
                  </a:lnTo>
                  <a:lnTo>
                    <a:pt x="624" y="601"/>
                  </a:lnTo>
                  <a:lnTo>
                    <a:pt x="616" y="612"/>
                  </a:lnTo>
                  <a:lnTo>
                    <a:pt x="607" y="622"/>
                  </a:lnTo>
                  <a:lnTo>
                    <a:pt x="598" y="633"/>
                  </a:lnTo>
                  <a:lnTo>
                    <a:pt x="589" y="642"/>
                  </a:lnTo>
                  <a:lnTo>
                    <a:pt x="578" y="650"/>
                  </a:lnTo>
                  <a:lnTo>
                    <a:pt x="563" y="667"/>
                  </a:lnTo>
                  <a:lnTo>
                    <a:pt x="548" y="683"/>
                  </a:lnTo>
                  <a:lnTo>
                    <a:pt x="531" y="700"/>
                  </a:lnTo>
                  <a:lnTo>
                    <a:pt x="515" y="717"/>
                  </a:lnTo>
                  <a:lnTo>
                    <a:pt x="497" y="734"/>
                  </a:lnTo>
                  <a:lnTo>
                    <a:pt x="478" y="752"/>
                  </a:lnTo>
                  <a:lnTo>
                    <a:pt x="460" y="769"/>
                  </a:lnTo>
                  <a:lnTo>
                    <a:pt x="443" y="787"/>
                  </a:lnTo>
                  <a:lnTo>
                    <a:pt x="425" y="779"/>
                  </a:lnTo>
                  <a:lnTo>
                    <a:pt x="407" y="771"/>
                  </a:lnTo>
                  <a:lnTo>
                    <a:pt x="391" y="761"/>
                  </a:lnTo>
                  <a:lnTo>
                    <a:pt x="373" y="751"/>
                  </a:lnTo>
                  <a:lnTo>
                    <a:pt x="356" y="741"/>
                  </a:lnTo>
                  <a:lnTo>
                    <a:pt x="339" y="731"/>
                  </a:lnTo>
                  <a:lnTo>
                    <a:pt x="322" y="720"/>
                  </a:lnTo>
                  <a:lnTo>
                    <a:pt x="304" y="710"/>
                  </a:lnTo>
                  <a:lnTo>
                    <a:pt x="288" y="699"/>
                  </a:lnTo>
                  <a:lnTo>
                    <a:pt x="270" y="689"/>
                  </a:lnTo>
                  <a:lnTo>
                    <a:pt x="253" y="679"/>
                  </a:lnTo>
                  <a:lnTo>
                    <a:pt x="236" y="670"/>
                  </a:lnTo>
                  <a:lnTo>
                    <a:pt x="218" y="661"/>
                  </a:lnTo>
                  <a:lnTo>
                    <a:pt x="199" y="653"/>
                  </a:lnTo>
                  <a:lnTo>
                    <a:pt x="181" y="646"/>
                  </a:lnTo>
                  <a:lnTo>
                    <a:pt x="162" y="639"/>
                  </a:lnTo>
                  <a:lnTo>
                    <a:pt x="162" y="633"/>
                  </a:lnTo>
                  <a:lnTo>
                    <a:pt x="144" y="621"/>
                  </a:lnTo>
                  <a:lnTo>
                    <a:pt x="125" y="610"/>
                  </a:lnTo>
                  <a:lnTo>
                    <a:pt x="105" y="599"/>
                  </a:lnTo>
                  <a:lnTo>
                    <a:pt x="85" y="588"/>
                  </a:lnTo>
                  <a:lnTo>
                    <a:pt x="64" y="577"/>
                  </a:lnTo>
                  <a:lnTo>
                    <a:pt x="43" y="566"/>
                  </a:lnTo>
                  <a:lnTo>
                    <a:pt x="22" y="555"/>
                  </a:lnTo>
                  <a:lnTo>
                    <a:pt x="0" y="545"/>
                  </a:lnTo>
                  <a:lnTo>
                    <a:pt x="5" y="536"/>
                  </a:lnTo>
                  <a:lnTo>
                    <a:pt x="14" y="530"/>
                  </a:lnTo>
                  <a:lnTo>
                    <a:pt x="22" y="524"/>
                  </a:lnTo>
                  <a:lnTo>
                    <a:pt x="25" y="515"/>
                  </a:lnTo>
                  <a:lnTo>
                    <a:pt x="35" y="512"/>
                  </a:lnTo>
                  <a:lnTo>
                    <a:pt x="43" y="512"/>
                  </a:lnTo>
                  <a:lnTo>
                    <a:pt x="49" y="515"/>
                  </a:lnTo>
                  <a:lnTo>
                    <a:pt x="55" y="521"/>
                  </a:lnTo>
                  <a:lnTo>
                    <a:pt x="59" y="527"/>
                  </a:lnTo>
                  <a:lnTo>
                    <a:pt x="65" y="532"/>
                  </a:lnTo>
                  <a:lnTo>
                    <a:pt x="71" y="537"/>
                  </a:lnTo>
                  <a:lnTo>
                    <a:pt x="78" y="541"/>
                  </a:lnTo>
                  <a:lnTo>
                    <a:pt x="95" y="549"/>
                  </a:lnTo>
                  <a:lnTo>
                    <a:pt x="112" y="557"/>
                  </a:lnTo>
                  <a:lnTo>
                    <a:pt x="130" y="566"/>
                  </a:lnTo>
                  <a:lnTo>
                    <a:pt x="149" y="573"/>
                  </a:lnTo>
                  <a:lnTo>
                    <a:pt x="169" y="579"/>
                  </a:lnTo>
                  <a:lnTo>
                    <a:pt x="189" y="581"/>
                  </a:lnTo>
                  <a:lnTo>
                    <a:pt x="210" y="580"/>
                  </a:lnTo>
                  <a:lnTo>
                    <a:pt x="230" y="574"/>
                  </a:lnTo>
                  <a:lnTo>
                    <a:pt x="237" y="581"/>
                  </a:lnTo>
                  <a:lnTo>
                    <a:pt x="248" y="592"/>
                  </a:lnTo>
                  <a:lnTo>
                    <a:pt x="263" y="602"/>
                  </a:lnTo>
                  <a:lnTo>
                    <a:pt x="281" y="614"/>
                  </a:lnTo>
                  <a:lnTo>
                    <a:pt x="303" y="625"/>
                  </a:lnTo>
                  <a:lnTo>
                    <a:pt x="328" y="633"/>
                  </a:lnTo>
                  <a:lnTo>
                    <a:pt x="355" y="638"/>
                  </a:lnTo>
                  <a:lnTo>
                    <a:pt x="384" y="640"/>
                  </a:lnTo>
                  <a:lnTo>
                    <a:pt x="390" y="638"/>
                  </a:lnTo>
                  <a:lnTo>
                    <a:pt x="396" y="636"/>
                  </a:lnTo>
                  <a:lnTo>
                    <a:pt x="401" y="633"/>
                  </a:lnTo>
                  <a:lnTo>
                    <a:pt x="406" y="629"/>
                  </a:lnTo>
                  <a:lnTo>
                    <a:pt x="409" y="626"/>
                  </a:lnTo>
                  <a:lnTo>
                    <a:pt x="414" y="620"/>
                  </a:lnTo>
                  <a:lnTo>
                    <a:pt x="416" y="616"/>
                  </a:lnTo>
                  <a:lnTo>
                    <a:pt x="418" y="611"/>
                  </a:lnTo>
                  <a:lnTo>
                    <a:pt x="418" y="600"/>
                  </a:lnTo>
                  <a:lnTo>
                    <a:pt x="416" y="591"/>
                  </a:lnTo>
                  <a:lnTo>
                    <a:pt x="414" y="581"/>
                  </a:lnTo>
                  <a:lnTo>
                    <a:pt x="409" y="573"/>
                  </a:lnTo>
                  <a:lnTo>
                    <a:pt x="404" y="566"/>
                  </a:lnTo>
                  <a:lnTo>
                    <a:pt x="397" y="558"/>
                  </a:lnTo>
                  <a:lnTo>
                    <a:pt x="388" y="553"/>
                  </a:lnTo>
                  <a:lnTo>
                    <a:pt x="380" y="548"/>
                  </a:lnTo>
                  <a:lnTo>
                    <a:pt x="375" y="548"/>
                  </a:lnTo>
                  <a:lnTo>
                    <a:pt x="375" y="545"/>
                  </a:lnTo>
                  <a:lnTo>
                    <a:pt x="395" y="537"/>
                  </a:lnTo>
                  <a:lnTo>
                    <a:pt x="413" y="531"/>
                  </a:lnTo>
                  <a:lnTo>
                    <a:pt x="429" y="523"/>
                  </a:lnTo>
                  <a:lnTo>
                    <a:pt x="444" y="513"/>
                  </a:lnTo>
                  <a:lnTo>
                    <a:pt x="456" y="503"/>
                  </a:lnTo>
                  <a:lnTo>
                    <a:pt x="465" y="490"/>
                  </a:lnTo>
                  <a:lnTo>
                    <a:pt x="470" y="473"/>
                  </a:lnTo>
                  <a:lnTo>
                    <a:pt x="473" y="454"/>
                  </a:lnTo>
                  <a:lnTo>
                    <a:pt x="483" y="448"/>
                  </a:lnTo>
                  <a:lnTo>
                    <a:pt x="493" y="439"/>
                  </a:lnTo>
                  <a:lnTo>
                    <a:pt x="500" y="428"/>
                  </a:lnTo>
                  <a:lnTo>
                    <a:pt x="505" y="418"/>
                  </a:lnTo>
                  <a:lnTo>
                    <a:pt x="509" y="412"/>
                  </a:lnTo>
                  <a:lnTo>
                    <a:pt x="509" y="404"/>
                  </a:lnTo>
                  <a:lnTo>
                    <a:pt x="508" y="396"/>
                  </a:lnTo>
                  <a:lnTo>
                    <a:pt x="507" y="387"/>
                  </a:lnTo>
                  <a:lnTo>
                    <a:pt x="503" y="375"/>
                  </a:lnTo>
                  <a:lnTo>
                    <a:pt x="506" y="360"/>
                  </a:lnTo>
                  <a:lnTo>
                    <a:pt x="511" y="346"/>
                  </a:lnTo>
                  <a:lnTo>
                    <a:pt x="514" y="330"/>
                  </a:lnTo>
                  <a:lnTo>
                    <a:pt x="510" y="326"/>
                  </a:lnTo>
                  <a:lnTo>
                    <a:pt x="506" y="322"/>
                  </a:lnTo>
                  <a:lnTo>
                    <a:pt x="503" y="318"/>
                  </a:lnTo>
                  <a:lnTo>
                    <a:pt x="498" y="314"/>
                  </a:lnTo>
                  <a:lnTo>
                    <a:pt x="494" y="309"/>
                  </a:lnTo>
                  <a:lnTo>
                    <a:pt x="488" y="305"/>
                  </a:lnTo>
                  <a:lnTo>
                    <a:pt x="483" y="302"/>
                  </a:lnTo>
                  <a:lnTo>
                    <a:pt x="477" y="300"/>
                  </a:lnTo>
                  <a:lnTo>
                    <a:pt x="458" y="297"/>
                  </a:lnTo>
                  <a:lnTo>
                    <a:pt x="438" y="296"/>
                  </a:lnTo>
                  <a:lnTo>
                    <a:pt x="419" y="296"/>
                  </a:lnTo>
                  <a:lnTo>
                    <a:pt x="401" y="299"/>
                  </a:lnTo>
                  <a:lnTo>
                    <a:pt x="383" y="303"/>
                  </a:lnTo>
                  <a:lnTo>
                    <a:pt x="365" y="309"/>
                  </a:lnTo>
                  <a:lnTo>
                    <a:pt x="350" y="318"/>
                  </a:lnTo>
                  <a:lnTo>
                    <a:pt x="336" y="328"/>
                  </a:lnTo>
                  <a:lnTo>
                    <a:pt x="323" y="327"/>
                  </a:lnTo>
                  <a:lnTo>
                    <a:pt x="310" y="325"/>
                  </a:lnTo>
                  <a:lnTo>
                    <a:pt x="296" y="322"/>
                  </a:lnTo>
                  <a:lnTo>
                    <a:pt x="283" y="318"/>
                  </a:lnTo>
                  <a:lnTo>
                    <a:pt x="271" y="312"/>
                  </a:lnTo>
                  <a:lnTo>
                    <a:pt x="259" y="305"/>
                  </a:lnTo>
                  <a:lnTo>
                    <a:pt x="248" y="297"/>
                  </a:lnTo>
                  <a:lnTo>
                    <a:pt x="239" y="288"/>
                  </a:lnTo>
                  <a:lnTo>
                    <a:pt x="252" y="277"/>
                  </a:lnTo>
                  <a:lnTo>
                    <a:pt x="264" y="266"/>
                  </a:lnTo>
                  <a:lnTo>
                    <a:pt x="275" y="255"/>
                  </a:lnTo>
                  <a:lnTo>
                    <a:pt x="287" y="244"/>
                  </a:lnTo>
                  <a:lnTo>
                    <a:pt x="296" y="233"/>
                  </a:lnTo>
                  <a:lnTo>
                    <a:pt x="308" y="222"/>
                  </a:lnTo>
                  <a:lnTo>
                    <a:pt x="318" y="212"/>
                  </a:lnTo>
                  <a:lnTo>
                    <a:pt x="328" y="201"/>
                  </a:lnTo>
                  <a:lnTo>
                    <a:pt x="337" y="191"/>
                  </a:lnTo>
                  <a:lnTo>
                    <a:pt x="347" y="180"/>
                  </a:lnTo>
                  <a:lnTo>
                    <a:pt x="359" y="171"/>
                  </a:lnTo>
                  <a:lnTo>
                    <a:pt x="368" y="160"/>
                  </a:lnTo>
                  <a:lnTo>
                    <a:pt x="381" y="150"/>
                  </a:lnTo>
                  <a:lnTo>
                    <a:pt x="392" y="139"/>
                  </a:lnTo>
                  <a:lnTo>
                    <a:pt x="405" y="130"/>
                  </a:lnTo>
                  <a:lnTo>
                    <a:pt x="418" y="119"/>
                  </a:lnTo>
                  <a:lnTo>
                    <a:pt x="433" y="105"/>
                  </a:lnTo>
                  <a:lnTo>
                    <a:pt x="448" y="91"/>
                  </a:lnTo>
                  <a:lnTo>
                    <a:pt x="464" y="76"/>
                  </a:lnTo>
                  <a:lnTo>
                    <a:pt x="480" y="62"/>
                  </a:lnTo>
                  <a:lnTo>
                    <a:pt x="497" y="47"/>
                  </a:lnTo>
                  <a:lnTo>
                    <a:pt x="512" y="32"/>
                  </a:lnTo>
                  <a:lnTo>
                    <a:pt x="528" y="16"/>
                  </a:lnTo>
                  <a:lnTo>
                    <a:pt x="541" y="0"/>
                  </a:lnTo>
                  <a:lnTo>
                    <a:pt x="558" y="4"/>
                  </a:lnTo>
                  <a:lnTo>
                    <a:pt x="575" y="9"/>
                  </a:lnTo>
                  <a:lnTo>
                    <a:pt x="590" y="14"/>
                  </a:lnTo>
                  <a:lnTo>
                    <a:pt x="604" y="22"/>
                  </a:lnTo>
                  <a:lnTo>
                    <a:pt x="619" y="29"/>
                  </a:lnTo>
                  <a:lnTo>
                    <a:pt x="633" y="36"/>
                  </a:lnTo>
                  <a:lnTo>
                    <a:pt x="648" y="45"/>
                  </a:lnTo>
                  <a:lnTo>
                    <a:pt x="662" y="53"/>
                  </a:lnTo>
                  <a:lnTo>
                    <a:pt x="676" y="62"/>
                  </a:lnTo>
                  <a:lnTo>
                    <a:pt x="691" y="69"/>
                  </a:lnTo>
                  <a:lnTo>
                    <a:pt x="705" y="77"/>
                  </a:lnTo>
                  <a:lnTo>
                    <a:pt x="721" y="85"/>
                  </a:lnTo>
                  <a:lnTo>
                    <a:pt x="736" y="92"/>
                  </a:lnTo>
                  <a:lnTo>
                    <a:pt x="752" y="99"/>
                  </a:lnTo>
                  <a:lnTo>
                    <a:pt x="768" y="105"/>
                  </a:lnTo>
                  <a:lnTo>
                    <a:pt x="785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-583" y="3666"/>
              <a:ext cx="83" cy="91"/>
            </a:xfrm>
            <a:custGeom>
              <a:avLst/>
              <a:gdLst/>
              <a:ahLst/>
              <a:cxnLst>
                <a:cxn ang="0">
                  <a:pos x="250" y="39"/>
                </a:cxn>
                <a:cxn ang="0">
                  <a:pos x="250" y="47"/>
                </a:cxn>
                <a:cxn ang="0">
                  <a:pos x="237" y="59"/>
                </a:cxn>
                <a:cxn ang="0">
                  <a:pos x="225" y="70"/>
                </a:cxn>
                <a:cxn ang="0">
                  <a:pos x="212" y="82"/>
                </a:cxn>
                <a:cxn ang="0">
                  <a:pos x="198" y="93"/>
                </a:cxn>
                <a:cxn ang="0">
                  <a:pos x="185" y="105"/>
                </a:cxn>
                <a:cxn ang="0">
                  <a:pos x="172" y="116"/>
                </a:cxn>
                <a:cxn ang="0">
                  <a:pos x="159" y="128"/>
                </a:cxn>
                <a:cxn ang="0">
                  <a:pos x="146" y="140"/>
                </a:cxn>
                <a:cxn ang="0">
                  <a:pos x="133" y="151"/>
                </a:cxn>
                <a:cxn ang="0">
                  <a:pos x="121" y="163"/>
                </a:cxn>
                <a:cxn ang="0">
                  <a:pos x="109" y="174"/>
                </a:cxn>
                <a:cxn ang="0">
                  <a:pos x="96" y="186"/>
                </a:cxn>
                <a:cxn ang="0">
                  <a:pos x="84" y="197"/>
                </a:cxn>
                <a:cxn ang="0">
                  <a:pos x="72" y="209"/>
                </a:cxn>
                <a:cxn ang="0">
                  <a:pos x="60" y="221"/>
                </a:cxn>
                <a:cxn ang="0">
                  <a:pos x="49" y="233"/>
                </a:cxn>
                <a:cxn ang="0">
                  <a:pos x="41" y="240"/>
                </a:cxn>
                <a:cxn ang="0">
                  <a:pos x="35" y="246"/>
                </a:cxn>
                <a:cxn ang="0">
                  <a:pos x="31" y="251"/>
                </a:cxn>
                <a:cxn ang="0">
                  <a:pos x="28" y="255"/>
                </a:cxn>
                <a:cxn ang="0">
                  <a:pos x="23" y="259"/>
                </a:cxn>
                <a:cxn ang="0">
                  <a:pos x="19" y="264"/>
                </a:cxn>
                <a:cxn ang="0">
                  <a:pos x="13" y="268"/>
                </a:cxn>
                <a:cxn ang="0">
                  <a:pos x="5" y="273"/>
                </a:cxn>
                <a:cxn ang="0">
                  <a:pos x="0" y="262"/>
                </a:cxn>
                <a:cxn ang="0">
                  <a:pos x="5" y="252"/>
                </a:cxn>
                <a:cxn ang="0">
                  <a:pos x="14" y="242"/>
                </a:cxn>
                <a:cxn ang="0">
                  <a:pos x="20" y="231"/>
                </a:cxn>
                <a:cxn ang="0">
                  <a:pos x="25" y="220"/>
                </a:cxn>
                <a:cxn ang="0">
                  <a:pos x="32" y="212"/>
                </a:cxn>
                <a:cxn ang="0">
                  <a:pos x="39" y="205"/>
                </a:cxn>
                <a:cxn ang="0">
                  <a:pos x="45" y="197"/>
                </a:cxn>
                <a:cxn ang="0">
                  <a:pos x="52" y="191"/>
                </a:cxn>
                <a:cxn ang="0">
                  <a:pos x="59" y="183"/>
                </a:cxn>
                <a:cxn ang="0">
                  <a:pos x="66" y="174"/>
                </a:cxn>
                <a:cxn ang="0">
                  <a:pos x="73" y="164"/>
                </a:cxn>
                <a:cxn ang="0">
                  <a:pos x="89" y="145"/>
                </a:cxn>
                <a:cxn ang="0">
                  <a:pos x="104" y="127"/>
                </a:cxn>
                <a:cxn ang="0">
                  <a:pos x="120" y="109"/>
                </a:cxn>
                <a:cxn ang="0">
                  <a:pos x="136" y="90"/>
                </a:cxn>
                <a:cxn ang="0">
                  <a:pos x="152" y="72"/>
                </a:cxn>
                <a:cxn ang="0">
                  <a:pos x="167" y="53"/>
                </a:cxn>
                <a:cxn ang="0">
                  <a:pos x="183" y="33"/>
                </a:cxn>
                <a:cxn ang="0">
                  <a:pos x="199" y="14"/>
                </a:cxn>
                <a:cxn ang="0">
                  <a:pos x="204" y="7"/>
                </a:cxn>
                <a:cxn ang="0">
                  <a:pos x="209" y="2"/>
                </a:cxn>
                <a:cxn ang="0">
                  <a:pos x="215" y="0"/>
                </a:cxn>
                <a:cxn ang="0">
                  <a:pos x="223" y="5"/>
                </a:cxn>
                <a:cxn ang="0">
                  <a:pos x="227" y="15"/>
                </a:cxn>
                <a:cxn ang="0">
                  <a:pos x="235" y="23"/>
                </a:cxn>
                <a:cxn ang="0">
                  <a:pos x="243" y="30"/>
                </a:cxn>
                <a:cxn ang="0">
                  <a:pos x="250" y="39"/>
                </a:cxn>
              </a:cxnLst>
              <a:rect l="0" t="0" r="r" b="b"/>
              <a:pathLst>
                <a:path w="250" h="273">
                  <a:moveTo>
                    <a:pt x="250" y="39"/>
                  </a:moveTo>
                  <a:lnTo>
                    <a:pt x="250" y="47"/>
                  </a:lnTo>
                  <a:lnTo>
                    <a:pt x="237" y="59"/>
                  </a:lnTo>
                  <a:lnTo>
                    <a:pt x="225" y="70"/>
                  </a:lnTo>
                  <a:lnTo>
                    <a:pt x="212" y="82"/>
                  </a:lnTo>
                  <a:lnTo>
                    <a:pt x="198" y="93"/>
                  </a:lnTo>
                  <a:lnTo>
                    <a:pt x="185" y="105"/>
                  </a:lnTo>
                  <a:lnTo>
                    <a:pt x="172" y="116"/>
                  </a:lnTo>
                  <a:lnTo>
                    <a:pt x="159" y="128"/>
                  </a:lnTo>
                  <a:lnTo>
                    <a:pt x="146" y="140"/>
                  </a:lnTo>
                  <a:lnTo>
                    <a:pt x="133" y="151"/>
                  </a:lnTo>
                  <a:lnTo>
                    <a:pt x="121" y="163"/>
                  </a:lnTo>
                  <a:lnTo>
                    <a:pt x="109" y="174"/>
                  </a:lnTo>
                  <a:lnTo>
                    <a:pt x="96" y="186"/>
                  </a:lnTo>
                  <a:lnTo>
                    <a:pt x="84" y="197"/>
                  </a:lnTo>
                  <a:lnTo>
                    <a:pt x="72" y="209"/>
                  </a:lnTo>
                  <a:lnTo>
                    <a:pt x="60" y="221"/>
                  </a:lnTo>
                  <a:lnTo>
                    <a:pt x="49" y="233"/>
                  </a:lnTo>
                  <a:lnTo>
                    <a:pt x="41" y="240"/>
                  </a:lnTo>
                  <a:lnTo>
                    <a:pt x="35" y="246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3" y="259"/>
                  </a:lnTo>
                  <a:lnTo>
                    <a:pt x="19" y="264"/>
                  </a:lnTo>
                  <a:lnTo>
                    <a:pt x="13" y="268"/>
                  </a:lnTo>
                  <a:lnTo>
                    <a:pt x="5" y="273"/>
                  </a:lnTo>
                  <a:lnTo>
                    <a:pt x="0" y="262"/>
                  </a:lnTo>
                  <a:lnTo>
                    <a:pt x="5" y="252"/>
                  </a:lnTo>
                  <a:lnTo>
                    <a:pt x="14" y="242"/>
                  </a:lnTo>
                  <a:lnTo>
                    <a:pt x="20" y="231"/>
                  </a:lnTo>
                  <a:lnTo>
                    <a:pt x="25" y="220"/>
                  </a:lnTo>
                  <a:lnTo>
                    <a:pt x="32" y="212"/>
                  </a:lnTo>
                  <a:lnTo>
                    <a:pt x="39" y="205"/>
                  </a:lnTo>
                  <a:lnTo>
                    <a:pt x="45" y="197"/>
                  </a:lnTo>
                  <a:lnTo>
                    <a:pt x="52" y="191"/>
                  </a:lnTo>
                  <a:lnTo>
                    <a:pt x="59" y="183"/>
                  </a:lnTo>
                  <a:lnTo>
                    <a:pt x="66" y="174"/>
                  </a:lnTo>
                  <a:lnTo>
                    <a:pt x="73" y="164"/>
                  </a:lnTo>
                  <a:lnTo>
                    <a:pt x="89" y="145"/>
                  </a:lnTo>
                  <a:lnTo>
                    <a:pt x="104" y="127"/>
                  </a:lnTo>
                  <a:lnTo>
                    <a:pt x="120" y="109"/>
                  </a:lnTo>
                  <a:lnTo>
                    <a:pt x="136" y="90"/>
                  </a:lnTo>
                  <a:lnTo>
                    <a:pt x="152" y="72"/>
                  </a:lnTo>
                  <a:lnTo>
                    <a:pt x="167" y="53"/>
                  </a:lnTo>
                  <a:lnTo>
                    <a:pt x="183" y="33"/>
                  </a:lnTo>
                  <a:lnTo>
                    <a:pt x="199" y="14"/>
                  </a:lnTo>
                  <a:lnTo>
                    <a:pt x="204" y="7"/>
                  </a:lnTo>
                  <a:lnTo>
                    <a:pt x="209" y="2"/>
                  </a:lnTo>
                  <a:lnTo>
                    <a:pt x="215" y="0"/>
                  </a:lnTo>
                  <a:lnTo>
                    <a:pt x="223" y="5"/>
                  </a:lnTo>
                  <a:lnTo>
                    <a:pt x="227" y="15"/>
                  </a:lnTo>
                  <a:lnTo>
                    <a:pt x="235" y="23"/>
                  </a:lnTo>
                  <a:lnTo>
                    <a:pt x="243" y="30"/>
                  </a:lnTo>
                  <a:lnTo>
                    <a:pt x="25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-430" y="3665"/>
              <a:ext cx="6" cy="6"/>
            </a:xfrm>
            <a:custGeom>
              <a:avLst/>
              <a:gdLst/>
              <a:ahLst/>
              <a:cxnLst>
                <a:cxn ang="0">
                  <a:pos x="19" y="15"/>
                </a:cxn>
                <a:cxn ang="0">
                  <a:pos x="15" y="16"/>
                </a:cxn>
                <a:cxn ang="0">
                  <a:pos x="10" y="17"/>
                </a:cxn>
                <a:cxn ang="0">
                  <a:pos x="5" y="16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9" y="8"/>
                </a:cxn>
                <a:cxn ang="0">
                  <a:pos x="19" y="15"/>
                </a:cxn>
              </a:cxnLst>
              <a:rect l="0" t="0" r="r" b="b"/>
              <a:pathLst>
                <a:path w="19" h="17">
                  <a:moveTo>
                    <a:pt x="19" y="15"/>
                  </a:moveTo>
                  <a:lnTo>
                    <a:pt x="15" y="16"/>
                  </a:lnTo>
                  <a:lnTo>
                    <a:pt x="10" y="17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6" y="4"/>
                  </a:lnTo>
                  <a:lnTo>
                    <a:pt x="19" y="8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-241" y="3672"/>
              <a:ext cx="23" cy="20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3" y="48"/>
                </a:cxn>
                <a:cxn ang="0">
                  <a:pos x="56" y="53"/>
                </a:cxn>
                <a:cxn ang="0">
                  <a:pos x="46" y="58"/>
                </a:cxn>
                <a:cxn ang="0">
                  <a:pos x="37" y="60"/>
                </a:cxn>
                <a:cxn ang="0">
                  <a:pos x="33" y="60"/>
                </a:cxn>
                <a:cxn ang="0">
                  <a:pos x="27" y="59"/>
                </a:cxn>
                <a:cxn ang="0">
                  <a:pos x="22" y="57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8" y="46"/>
                </a:cxn>
                <a:cxn ang="0">
                  <a:pos x="3" y="42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1" y="17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4" y="5"/>
                </a:cxn>
                <a:cxn ang="0">
                  <a:pos x="61" y="9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8" y="32"/>
                </a:cxn>
                <a:cxn ang="0">
                  <a:pos x="67" y="42"/>
                </a:cxn>
              </a:cxnLst>
              <a:rect l="0" t="0" r="r" b="b"/>
              <a:pathLst>
                <a:path w="68" h="60">
                  <a:moveTo>
                    <a:pt x="67" y="42"/>
                  </a:moveTo>
                  <a:lnTo>
                    <a:pt x="63" y="48"/>
                  </a:lnTo>
                  <a:lnTo>
                    <a:pt x="56" y="53"/>
                  </a:lnTo>
                  <a:lnTo>
                    <a:pt x="46" y="58"/>
                  </a:lnTo>
                  <a:lnTo>
                    <a:pt x="37" y="60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7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8" y="46"/>
                  </a:lnTo>
                  <a:lnTo>
                    <a:pt x="3" y="42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61" y="9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8" y="32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-614" y="3672"/>
              <a:ext cx="19" cy="28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50" y="82"/>
                </a:cxn>
                <a:cxn ang="0">
                  <a:pos x="44" y="81"/>
                </a:cxn>
                <a:cxn ang="0">
                  <a:pos x="38" y="80"/>
                </a:cxn>
                <a:cxn ang="0">
                  <a:pos x="33" y="79"/>
                </a:cxn>
                <a:cxn ang="0">
                  <a:pos x="28" y="77"/>
                </a:cxn>
                <a:cxn ang="0">
                  <a:pos x="22" y="74"/>
                </a:cxn>
                <a:cxn ang="0">
                  <a:pos x="18" y="72"/>
                </a:cxn>
                <a:cxn ang="0">
                  <a:pos x="12" y="69"/>
                </a:cxn>
                <a:cxn ang="0">
                  <a:pos x="7" y="62"/>
                </a:cxn>
                <a:cxn ang="0">
                  <a:pos x="2" y="54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3" y="37"/>
                </a:cxn>
                <a:cxn ang="0">
                  <a:pos x="6" y="26"/>
                </a:cxn>
                <a:cxn ang="0">
                  <a:pos x="9" y="17"/>
                </a:cxn>
                <a:cxn ang="0">
                  <a:pos x="13" y="7"/>
                </a:cxn>
                <a:cxn ang="0">
                  <a:pos x="21" y="0"/>
                </a:cxn>
                <a:cxn ang="0">
                  <a:pos x="28" y="8"/>
                </a:cxn>
                <a:cxn ang="0">
                  <a:pos x="33" y="18"/>
                </a:cxn>
                <a:cxn ang="0">
                  <a:pos x="40" y="28"/>
                </a:cxn>
                <a:cxn ang="0">
                  <a:pos x="44" y="39"/>
                </a:cxn>
                <a:cxn ang="0">
                  <a:pos x="49" y="50"/>
                </a:cxn>
                <a:cxn ang="0">
                  <a:pos x="52" y="61"/>
                </a:cxn>
                <a:cxn ang="0">
                  <a:pos x="55" y="72"/>
                </a:cxn>
                <a:cxn ang="0">
                  <a:pos x="57" y="82"/>
                </a:cxn>
              </a:cxnLst>
              <a:rect l="0" t="0" r="r" b="b"/>
              <a:pathLst>
                <a:path w="57" h="82">
                  <a:moveTo>
                    <a:pt x="57" y="82"/>
                  </a:moveTo>
                  <a:lnTo>
                    <a:pt x="50" y="82"/>
                  </a:lnTo>
                  <a:lnTo>
                    <a:pt x="44" y="81"/>
                  </a:lnTo>
                  <a:lnTo>
                    <a:pt x="38" y="80"/>
                  </a:lnTo>
                  <a:lnTo>
                    <a:pt x="33" y="79"/>
                  </a:lnTo>
                  <a:lnTo>
                    <a:pt x="28" y="77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2" y="69"/>
                  </a:lnTo>
                  <a:lnTo>
                    <a:pt x="7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3" y="37"/>
                  </a:lnTo>
                  <a:lnTo>
                    <a:pt x="6" y="26"/>
                  </a:lnTo>
                  <a:lnTo>
                    <a:pt x="9" y="17"/>
                  </a:lnTo>
                  <a:lnTo>
                    <a:pt x="13" y="7"/>
                  </a:lnTo>
                  <a:lnTo>
                    <a:pt x="21" y="0"/>
                  </a:lnTo>
                  <a:lnTo>
                    <a:pt x="28" y="8"/>
                  </a:lnTo>
                  <a:lnTo>
                    <a:pt x="33" y="18"/>
                  </a:lnTo>
                  <a:lnTo>
                    <a:pt x="40" y="28"/>
                  </a:lnTo>
                  <a:lnTo>
                    <a:pt x="44" y="39"/>
                  </a:lnTo>
                  <a:lnTo>
                    <a:pt x="49" y="50"/>
                  </a:lnTo>
                  <a:lnTo>
                    <a:pt x="52" y="61"/>
                  </a:lnTo>
                  <a:lnTo>
                    <a:pt x="55" y="7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569" y="3675"/>
              <a:ext cx="23" cy="23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1" y="52"/>
                </a:cxn>
                <a:cxn ang="0">
                  <a:pos x="52" y="54"/>
                </a:cxn>
                <a:cxn ang="0">
                  <a:pos x="43" y="57"/>
                </a:cxn>
                <a:cxn ang="0">
                  <a:pos x="35" y="60"/>
                </a:cxn>
                <a:cxn ang="0">
                  <a:pos x="27" y="63"/>
                </a:cxn>
                <a:cxn ang="0">
                  <a:pos x="18" y="65"/>
                </a:cxn>
                <a:cxn ang="0">
                  <a:pos x="9" y="67"/>
                </a:cxn>
                <a:cxn ang="0">
                  <a:pos x="0" y="70"/>
                </a:cxn>
                <a:cxn ang="0">
                  <a:pos x="7" y="52"/>
                </a:cxn>
                <a:cxn ang="0">
                  <a:pos x="14" y="35"/>
                </a:cxn>
                <a:cxn ang="0">
                  <a:pos x="23" y="17"/>
                </a:cxn>
                <a:cxn ang="0">
                  <a:pos x="31" y="0"/>
                </a:cxn>
                <a:cxn ang="0">
                  <a:pos x="36" y="6"/>
                </a:cxn>
                <a:cxn ang="0">
                  <a:pos x="41" y="13"/>
                </a:cxn>
                <a:cxn ang="0">
                  <a:pos x="46" y="19"/>
                </a:cxn>
                <a:cxn ang="0">
                  <a:pos x="52" y="24"/>
                </a:cxn>
                <a:cxn ang="0">
                  <a:pos x="58" y="31"/>
                </a:cxn>
                <a:cxn ang="0">
                  <a:pos x="62" y="37"/>
                </a:cxn>
                <a:cxn ang="0">
                  <a:pos x="66" y="43"/>
                </a:cxn>
                <a:cxn ang="0">
                  <a:pos x="70" y="50"/>
                </a:cxn>
              </a:cxnLst>
              <a:rect l="0" t="0" r="r" b="b"/>
              <a:pathLst>
                <a:path w="70" h="70">
                  <a:moveTo>
                    <a:pt x="70" y="50"/>
                  </a:moveTo>
                  <a:lnTo>
                    <a:pt x="61" y="52"/>
                  </a:lnTo>
                  <a:lnTo>
                    <a:pt x="52" y="54"/>
                  </a:lnTo>
                  <a:lnTo>
                    <a:pt x="43" y="57"/>
                  </a:lnTo>
                  <a:lnTo>
                    <a:pt x="35" y="60"/>
                  </a:lnTo>
                  <a:lnTo>
                    <a:pt x="27" y="63"/>
                  </a:lnTo>
                  <a:lnTo>
                    <a:pt x="18" y="65"/>
                  </a:lnTo>
                  <a:lnTo>
                    <a:pt x="9" y="67"/>
                  </a:lnTo>
                  <a:lnTo>
                    <a:pt x="0" y="70"/>
                  </a:lnTo>
                  <a:lnTo>
                    <a:pt x="7" y="52"/>
                  </a:lnTo>
                  <a:lnTo>
                    <a:pt x="14" y="35"/>
                  </a:lnTo>
                  <a:lnTo>
                    <a:pt x="23" y="17"/>
                  </a:lnTo>
                  <a:lnTo>
                    <a:pt x="31" y="0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6" y="19"/>
                  </a:lnTo>
                  <a:lnTo>
                    <a:pt x="52" y="24"/>
                  </a:lnTo>
                  <a:lnTo>
                    <a:pt x="58" y="31"/>
                  </a:lnTo>
                  <a:lnTo>
                    <a:pt x="62" y="37"/>
                  </a:lnTo>
                  <a:lnTo>
                    <a:pt x="66" y="43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-235" y="3676"/>
              <a:ext cx="12" cy="10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28" y="29"/>
                </a:cxn>
                <a:cxn ang="0">
                  <a:pos x="19" y="30"/>
                </a:cxn>
                <a:cxn ang="0">
                  <a:pos x="10" y="28"/>
                </a:cxn>
                <a:cxn ang="0">
                  <a:pos x="3" y="25"/>
                </a:cxn>
                <a:cxn ang="0">
                  <a:pos x="0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20" y="5"/>
                </a:cxn>
                <a:cxn ang="0">
                  <a:pos x="26" y="7"/>
                </a:cxn>
                <a:cxn ang="0">
                  <a:pos x="30" y="9"/>
                </a:cxn>
                <a:cxn ang="0">
                  <a:pos x="35" y="12"/>
                </a:cxn>
                <a:cxn ang="0">
                  <a:pos x="37" y="15"/>
                </a:cxn>
                <a:cxn ang="0">
                  <a:pos x="37" y="19"/>
                </a:cxn>
                <a:cxn ang="0">
                  <a:pos x="34" y="25"/>
                </a:cxn>
              </a:cxnLst>
              <a:rect l="0" t="0" r="r" b="b"/>
              <a:pathLst>
                <a:path w="37" h="30">
                  <a:moveTo>
                    <a:pt x="34" y="25"/>
                  </a:moveTo>
                  <a:lnTo>
                    <a:pt x="28" y="29"/>
                  </a:lnTo>
                  <a:lnTo>
                    <a:pt x="19" y="30"/>
                  </a:lnTo>
                  <a:lnTo>
                    <a:pt x="10" y="28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6" y="7"/>
                  </a:lnTo>
                  <a:lnTo>
                    <a:pt x="30" y="9"/>
                  </a:lnTo>
                  <a:lnTo>
                    <a:pt x="35" y="12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-561" y="3684"/>
              <a:ext cx="5" cy="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4" y="6"/>
                </a:cxn>
                <a:cxn ang="0">
                  <a:pos x="15" y="8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5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-610" y="3685"/>
              <a:ext cx="6" cy="4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5" y="13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2" y="14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18" y="7"/>
                </a:cxn>
                <a:cxn ang="0">
                  <a:pos x="18" y="12"/>
                </a:cxn>
              </a:cxnLst>
              <a:rect l="0" t="0" r="r" b="b"/>
              <a:pathLst>
                <a:path w="18" h="14">
                  <a:moveTo>
                    <a:pt x="18" y="12"/>
                  </a:moveTo>
                  <a:lnTo>
                    <a:pt x="15" y="13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-373" y="3687"/>
              <a:ext cx="147" cy="115"/>
            </a:xfrm>
            <a:custGeom>
              <a:avLst/>
              <a:gdLst/>
              <a:ahLst/>
              <a:cxnLst>
                <a:cxn ang="0">
                  <a:pos x="425" y="177"/>
                </a:cxn>
                <a:cxn ang="0">
                  <a:pos x="381" y="223"/>
                </a:cxn>
                <a:cxn ang="0">
                  <a:pos x="325" y="261"/>
                </a:cxn>
                <a:cxn ang="0">
                  <a:pos x="262" y="294"/>
                </a:cxn>
                <a:cxn ang="0">
                  <a:pos x="196" y="318"/>
                </a:cxn>
                <a:cxn ang="0">
                  <a:pos x="131" y="336"/>
                </a:cxn>
                <a:cxn ang="0">
                  <a:pos x="71" y="344"/>
                </a:cxn>
                <a:cxn ang="0">
                  <a:pos x="21" y="344"/>
                </a:cxn>
                <a:cxn ang="0">
                  <a:pos x="19" y="319"/>
                </a:cxn>
                <a:cxn ang="0">
                  <a:pos x="56" y="278"/>
                </a:cxn>
                <a:cxn ang="0">
                  <a:pos x="93" y="240"/>
                </a:cxn>
                <a:cxn ang="0">
                  <a:pos x="129" y="203"/>
                </a:cxn>
                <a:cxn ang="0">
                  <a:pos x="146" y="183"/>
                </a:cxn>
                <a:cxn ang="0">
                  <a:pos x="155" y="172"/>
                </a:cxn>
                <a:cxn ang="0">
                  <a:pos x="165" y="157"/>
                </a:cxn>
                <a:cxn ang="0">
                  <a:pos x="170" y="143"/>
                </a:cxn>
                <a:cxn ang="0">
                  <a:pos x="157" y="129"/>
                </a:cxn>
                <a:cxn ang="0">
                  <a:pos x="137" y="116"/>
                </a:cxn>
                <a:cxn ang="0">
                  <a:pos x="115" y="105"/>
                </a:cxn>
                <a:cxn ang="0">
                  <a:pos x="94" y="93"/>
                </a:cxn>
                <a:cxn ang="0">
                  <a:pos x="85" y="79"/>
                </a:cxn>
                <a:cxn ang="0">
                  <a:pos x="94" y="59"/>
                </a:cxn>
                <a:cxn ang="0">
                  <a:pos x="111" y="36"/>
                </a:cxn>
                <a:cxn ang="0">
                  <a:pos x="129" y="11"/>
                </a:cxn>
                <a:cxn ang="0">
                  <a:pos x="167" y="1"/>
                </a:cxn>
                <a:cxn ang="0">
                  <a:pos x="226" y="14"/>
                </a:cxn>
                <a:cxn ang="0">
                  <a:pos x="281" y="35"/>
                </a:cxn>
                <a:cxn ang="0">
                  <a:pos x="330" y="61"/>
                </a:cxn>
                <a:cxn ang="0">
                  <a:pos x="372" y="89"/>
                </a:cxn>
                <a:cxn ang="0">
                  <a:pos x="406" y="116"/>
                </a:cxn>
                <a:cxn ang="0">
                  <a:pos x="429" y="137"/>
                </a:cxn>
                <a:cxn ang="0">
                  <a:pos x="442" y="150"/>
                </a:cxn>
              </a:cxnLst>
              <a:rect l="0" t="0" r="r" b="b"/>
              <a:pathLst>
                <a:path w="443" h="345">
                  <a:moveTo>
                    <a:pt x="443" y="152"/>
                  </a:moveTo>
                  <a:lnTo>
                    <a:pt x="425" y="177"/>
                  </a:lnTo>
                  <a:lnTo>
                    <a:pt x="406" y="201"/>
                  </a:lnTo>
                  <a:lnTo>
                    <a:pt x="381" y="223"/>
                  </a:lnTo>
                  <a:lnTo>
                    <a:pt x="355" y="243"/>
                  </a:lnTo>
                  <a:lnTo>
                    <a:pt x="325" y="261"/>
                  </a:lnTo>
                  <a:lnTo>
                    <a:pt x="294" y="278"/>
                  </a:lnTo>
                  <a:lnTo>
                    <a:pt x="262" y="294"/>
                  </a:lnTo>
                  <a:lnTo>
                    <a:pt x="229" y="307"/>
                  </a:lnTo>
                  <a:lnTo>
                    <a:pt x="196" y="318"/>
                  </a:lnTo>
                  <a:lnTo>
                    <a:pt x="163" y="328"/>
                  </a:lnTo>
                  <a:lnTo>
                    <a:pt x="131" y="336"/>
                  </a:lnTo>
                  <a:lnTo>
                    <a:pt x="101" y="341"/>
                  </a:lnTo>
                  <a:lnTo>
                    <a:pt x="71" y="344"/>
                  </a:lnTo>
                  <a:lnTo>
                    <a:pt x="44" y="345"/>
                  </a:lnTo>
                  <a:lnTo>
                    <a:pt x="21" y="344"/>
                  </a:lnTo>
                  <a:lnTo>
                    <a:pt x="0" y="341"/>
                  </a:lnTo>
                  <a:lnTo>
                    <a:pt x="19" y="319"/>
                  </a:lnTo>
                  <a:lnTo>
                    <a:pt x="37" y="298"/>
                  </a:lnTo>
                  <a:lnTo>
                    <a:pt x="56" y="278"/>
                  </a:lnTo>
                  <a:lnTo>
                    <a:pt x="74" y="259"/>
                  </a:lnTo>
                  <a:lnTo>
                    <a:pt x="93" y="240"/>
                  </a:lnTo>
                  <a:lnTo>
                    <a:pt x="111" y="222"/>
                  </a:lnTo>
                  <a:lnTo>
                    <a:pt x="129" y="203"/>
                  </a:lnTo>
                  <a:lnTo>
                    <a:pt x="145" y="184"/>
                  </a:lnTo>
                  <a:lnTo>
                    <a:pt x="146" y="183"/>
                  </a:lnTo>
                  <a:lnTo>
                    <a:pt x="151" y="178"/>
                  </a:lnTo>
                  <a:lnTo>
                    <a:pt x="155" y="172"/>
                  </a:lnTo>
                  <a:lnTo>
                    <a:pt x="161" y="166"/>
                  </a:lnTo>
                  <a:lnTo>
                    <a:pt x="165" y="157"/>
                  </a:lnTo>
                  <a:lnTo>
                    <a:pt x="168" y="150"/>
                  </a:lnTo>
                  <a:lnTo>
                    <a:pt x="170" y="143"/>
                  </a:lnTo>
                  <a:lnTo>
                    <a:pt x="167" y="136"/>
                  </a:lnTo>
                  <a:lnTo>
                    <a:pt x="157" y="129"/>
                  </a:lnTo>
                  <a:lnTo>
                    <a:pt x="147" y="122"/>
                  </a:lnTo>
                  <a:lnTo>
                    <a:pt x="137" y="116"/>
                  </a:lnTo>
                  <a:lnTo>
                    <a:pt x="126" y="110"/>
                  </a:lnTo>
                  <a:lnTo>
                    <a:pt x="115" y="105"/>
                  </a:lnTo>
                  <a:lnTo>
                    <a:pt x="105" y="100"/>
                  </a:lnTo>
                  <a:lnTo>
                    <a:pt x="94" y="93"/>
                  </a:lnTo>
                  <a:lnTo>
                    <a:pt x="84" y="86"/>
                  </a:lnTo>
                  <a:lnTo>
                    <a:pt x="85" y="79"/>
                  </a:lnTo>
                  <a:lnTo>
                    <a:pt x="89" y="69"/>
                  </a:lnTo>
                  <a:lnTo>
                    <a:pt x="94" y="59"/>
                  </a:lnTo>
                  <a:lnTo>
                    <a:pt x="102" y="47"/>
                  </a:lnTo>
                  <a:lnTo>
                    <a:pt x="111" y="36"/>
                  </a:lnTo>
                  <a:lnTo>
                    <a:pt x="120" y="23"/>
                  </a:lnTo>
                  <a:lnTo>
                    <a:pt x="129" y="11"/>
                  </a:lnTo>
                  <a:lnTo>
                    <a:pt x="137" y="0"/>
                  </a:lnTo>
                  <a:lnTo>
                    <a:pt x="167" y="1"/>
                  </a:lnTo>
                  <a:lnTo>
                    <a:pt x="197" y="6"/>
                  </a:lnTo>
                  <a:lnTo>
                    <a:pt x="226" y="14"/>
                  </a:lnTo>
                  <a:lnTo>
                    <a:pt x="255" y="23"/>
                  </a:lnTo>
                  <a:lnTo>
                    <a:pt x="281" y="35"/>
                  </a:lnTo>
                  <a:lnTo>
                    <a:pt x="306" y="47"/>
                  </a:lnTo>
                  <a:lnTo>
                    <a:pt x="330" y="61"/>
                  </a:lnTo>
                  <a:lnTo>
                    <a:pt x="352" y="76"/>
                  </a:lnTo>
                  <a:lnTo>
                    <a:pt x="372" y="89"/>
                  </a:lnTo>
                  <a:lnTo>
                    <a:pt x="390" y="104"/>
                  </a:lnTo>
                  <a:lnTo>
                    <a:pt x="406" y="116"/>
                  </a:lnTo>
                  <a:lnTo>
                    <a:pt x="419" y="128"/>
                  </a:lnTo>
                  <a:lnTo>
                    <a:pt x="429" y="137"/>
                  </a:lnTo>
                  <a:lnTo>
                    <a:pt x="437" y="146"/>
                  </a:lnTo>
                  <a:lnTo>
                    <a:pt x="442" y="150"/>
                  </a:lnTo>
                  <a:lnTo>
                    <a:pt x="443" y="152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-482" y="3687"/>
              <a:ext cx="119" cy="67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4" y="29"/>
                </a:cxn>
                <a:cxn ang="0">
                  <a:pos x="81" y="39"/>
                </a:cxn>
                <a:cxn ang="0">
                  <a:pos x="98" y="48"/>
                </a:cxn>
                <a:cxn ang="0">
                  <a:pos x="115" y="58"/>
                </a:cxn>
                <a:cxn ang="0">
                  <a:pos x="132" y="67"/>
                </a:cxn>
                <a:cxn ang="0">
                  <a:pos x="149" y="77"/>
                </a:cxn>
                <a:cxn ang="0">
                  <a:pos x="166" y="86"/>
                </a:cxn>
                <a:cxn ang="0">
                  <a:pos x="182" y="96"/>
                </a:cxn>
                <a:cxn ang="0">
                  <a:pos x="199" y="105"/>
                </a:cxn>
                <a:cxn ang="0">
                  <a:pos x="215" y="114"/>
                </a:cxn>
                <a:cxn ang="0">
                  <a:pos x="232" y="124"/>
                </a:cxn>
                <a:cxn ang="0">
                  <a:pos x="250" y="133"/>
                </a:cxn>
                <a:cxn ang="0">
                  <a:pos x="267" y="143"/>
                </a:cxn>
                <a:cxn ang="0">
                  <a:pos x="285" y="152"/>
                </a:cxn>
                <a:cxn ang="0">
                  <a:pos x="303" y="163"/>
                </a:cxn>
                <a:cxn ang="0">
                  <a:pos x="322" y="172"/>
                </a:cxn>
                <a:cxn ang="0">
                  <a:pos x="326" y="176"/>
                </a:cxn>
                <a:cxn ang="0">
                  <a:pos x="332" y="179"/>
                </a:cxn>
                <a:cxn ang="0">
                  <a:pos x="338" y="181"/>
                </a:cxn>
                <a:cxn ang="0">
                  <a:pos x="344" y="182"/>
                </a:cxn>
                <a:cxn ang="0">
                  <a:pos x="349" y="184"/>
                </a:cxn>
                <a:cxn ang="0">
                  <a:pos x="354" y="186"/>
                </a:cxn>
                <a:cxn ang="0">
                  <a:pos x="356" y="191"/>
                </a:cxn>
                <a:cxn ang="0">
                  <a:pos x="356" y="197"/>
                </a:cxn>
                <a:cxn ang="0">
                  <a:pos x="344" y="199"/>
                </a:cxn>
                <a:cxn ang="0">
                  <a:pos x="333" y="196"/>
                </a:cxn>
                <a:cxn ang="0">
                  <a:pos x="323" y="192"/>
                </a:cxn>
                <a:cxn ang="0">
                  <a:pos x="313" y="186"/>
                </a:cxn>
                <a:cxn ang="0">
                  <a:pos x="304" y="180"/>
                </a:cxn>
                <a:cxn ang="0">
                  <a:pos x="294" y="173"/>
                </a:cxn>
                <a:cxn ang="0">
                  <a:pos x="284" y="168"/>
                </a:cxn>
                <a:cxn ang="0">
                  <a:pos x="273" y="164"/>
                </a:cxn>
                <a:cxn ang="0">
                  <a:pos x="267" y="162"/>
                </a:cxn>
                <a:cxn ang="0">
                  <a:pos x="257" y="156"/>
                </a:cxn>
                <a:cxn ang="0">
                  <a:pos x="243" y="149"/>
                </a:cxn>
                <a:cxn ang="0">
                  <a:pos x="226" y="140"/>
                </a:cxn>
                <a:cxn ang="0">
                  <a:pos x="206" y="128"/>
                </a:cxn>
                <a:cxn ang="0">
                  <a:pos x="185" y="117"/>
                </a:cxn>
                <a:cxn ang="0">
                  <a:pos x="162" y="103"/>
                </a:cxn>
                <a:cxn ang="0">
                  <a:pos x="139" y="89"/>
                </a:cxn>
                <a:cxn ang="0">
                  <a:pos x="116" y="76"/>
                </a:cxn>
                <a:cxn ang="0">
                  <a:pos x="92" y="63"/>
                </a:cxn>
                <a:cxn ang="0">
                  <a:pos x="71" y="50"/>
                </a:cxn>
                <a:cxn ang="0">
                  <a:pos x="51" y="39"/>
                </a:cxn>
                <a:cxn ang="0">
                  <a:pos x="35" y="29"/>
                </a:cxn>
                <a:cxn ang="0">
                  <a:pos x="20" y="21"/>
                </a:cxn>
                <a:cxn ang="0">
                  <a:pos x="12" y="16"/>
                </a:cxn>
                <a:cxn ang="0">
                  <a:pos x="6" y="13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3" y="1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0" y="8"/>
                </a:cxn>
                <a:cxn ang="0">
                  <a:pos x="36" y="12"/>
                </a:cxn>
                <a:cxn ang="0">
                  <a:pos x="40" y="16"/>
                </a:cxn>
                <a:cxn ang="0">
                  <a:pos x="46" y="20"/>
                </a:cxn>
              </a:cxnLst>
              <a:rect l="0" t="0" r="r" b="b"/>
              <a:pathLst>
                <a:path w="356" h="199">
                  <a:moveTo>
                    <a:pt x="46" y="20"/>
                  </a:moveTo>
                  <a:lnTo>
                    <a:pt x="64" y="29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5" y="58"/>
                  </a:lnTo>
                  <a:lnTo>
                    <a:pt x="132" y="67"/>
                  </a:lnTo>
                  <a:lnTo>
                    <a:pt x="149" y="77"/>
                  </a:lnTo>
                  <a:lnTo>
                    <a:pt x="166" y="86"/>
                  </a:lnTo>
                  <a:lnTo>
                    <a:pt x="182" y="96"/>
                  </a:lnTo>
                  <a:lnTo>
                    <a:pt x="199" y="105"/>
                  </a:lnTo>
                  <a:lnTo>
                    <a:pt x="215" y="114"/>
                  </a:lnTo>
                  <a:lnTo>
                    <a:pt x="232" y="124"/>
                  </a:lnTo>
                  <a:lnTo>
                    <a:pt x="250" y="133"/>
                  </a:lnTo>
                  <a:lnTo>
                    <a:pt x="267" y="143"/>
                  </a:lnTo>
                  <a:lnTo>
                    <a:pt x="285" y="152"/>
                  </a:lnTo>
                  <a:lnTo>
                    <a:pt x="303" y="163"/>
                  </a:lnTo>
                  <a:lnTo>
                    <a:pt x="322" y="172"/>
                  </a:lnTo>
                  <a:lnTo>
                    <a:pt x="326" y="176"/>
                  </a:lnTo>
                  <a:lnTo>
                    <a:pt x="332" y="179"/>
                  </a:lnTo>
                  <a:lnTo>
                    <a:pt x="338" y="181"/>
                  </a:lnTo>
                  <a:lnTo>
                    <a:pt x="344" y="182"/>
                  </a:lnTo>
                  <a:lnTo>
                    <a:pt x="349" y="184"/>
                  </a:lnTo>
                  <a:lnTo>
                    <a:pt x="354" y="186"/>
                  </a:lnTo>
                  <a:lnTo>
                    <a:pt x="356" y="191"/>
                  </a:lnTo>
                  <a:lnTo>
                    <a:pt x="356" y="197"/>
                  </a:lnTo>
                  <a:lnTo>
                    <a:pt x="344" y="199"/>
                  </a:lnTo>
                  <a:lnTo>
                    <a:pt x="333" y="196"/>
                  </a:lnTo>
                  <a:lnTo>
                    <a:pt x="323" y="192"/>
                  </a:lnTo>
                  <a:lnTo>
                    <a:pt x="313" y="186"/>
                  </a:lnTo>
                  <a:lnTo>
                    <a:pt x="304" y="180"/>
                  </a:lnTo>
                  <a:lnTo>
                    <a:pt x="294" y="173"/>
                  </a:lnTo>
                  <a:lnTo>
                    <a:pt x="284" y="168"/>
                  </a:lnTo>
                  <a:lnTo>
                    <a:pt x="273" y="164"/>
                  </a:lnTo>
                  <a:lnTo>
                    <a:pt x="267" y="162"/>
                  </a:lnTo>
                  <a:lnTo>
                    <a:pt x="257" y="156"/>
                  </a:lnTo>
                  <a:lnTo>
                    <a:pt x="243" y="149"/>
                  </a:lnTo>
                  <a:lnTo>
                    <a:pt x="226" y="140"/>
                  </a:lnTo>
                  <a:lnTo>
                    <a:pt x="206" y="128"/>
                  </a:lnTo>
                  <a:lnTo>
                    <a:pt x="185" y="117"/>
                  </a:lnTo>
                  <a:lnTo>
                    <a:pt x="162" y="103"/>
                  </a:lnTo>
                  <a:lnTo>
                    <a:pt x="139" y="89"/>
                  </a:lnTo>
                  <a:lnTo>
                    <a:pt x="116" y="76"/>
                  </a:lnTo>
                  <a:lnTo>
                    <a:pt x="92" y="63"/>
                  </a:lnTo>
                  <a:lnTo>
                    <a:pt x="71" y="50"/>
                  </a:lnTo>
                  <a:lnTo>
                    <a:pt x="51" y="39"/>
                  </a:lnTo>
                  <a:lnTo>
                    <a:pt x="35" y="29"/>
                  </a:lnTo>
                  <a:lnTo>
                    <a:pt x="20" y="21"/>
                  </a:lnTo>
                  <a:lnTo>
                    <a:pt x="12" y="16"/>
                  </a:lnTo>
                  <a:lnTo>
                    <a:pt x="6" y="13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5"/>
                  </a:lnTo>
                  <a:lnTo>
                    <a:pt x="30" y="8"/>
                  </a:lnTo>
                  <a:lnTo>
                    <a:pt x="36" y="12"/>
                  </a:lnTo>
                  <a:lnTo>
                    <a:pt x="40" y="16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-750" y="3702"/>
              <a:ext cx="138" cy="123"/>
            </a:xfrm>
            <a:custGeom>
              <a:avLst/>
              <a:gdLst/>
              <a:ahLst/>
              <a:cxnLst>
                <a:cxn ang="0">
                  <a:pos x="411" y="76"/>
                </a:cxn>
                <a:cxn ang="0">
                  <a:pos x="412" y="82"/>
                </a:cxn>
                <a:cxn ang="0">
                  <a:pos x="411" y="93"/>
                </a:cxn>
                <a:cxn ang="0">
                  <a:pos x="409" y="106"/>
                </a:cxn>
                <a:cxn ang="0">
                  <a:pos x="406" y="122"/>
                </a:cxn>
                <a:cxn ang="0">
                  <a:pos x="399" y="142"/>
                </a:cxn>
                <a:cxn ang="0">
                  <a:pos x="391" y="163"/>
                </a:cxn>
                <a:cxn ang="0">
                  <a:pos x="380" y="186"/>
                </a:cxn>
                <a:cxn ang="0">
                  <a:pos x="367" y="210"/>
                </a:cxn>
                <a:cxn ang="0">
                  <a:pos x="348" y="231"/>
                </a:cxn>
                <a:cxn ang="0">
                  <a:pos x="330" y="254"/>
                </a:cxn>
                <a:cxn ang="0">
                  <a:pos x="314" y="276"/>
                </a:cxn>
                <a:cxn ang="0">
                  <a:pos x="297" y="297"/>
                </a:cxn>
                <a:cxn ang="0">
                  <a:pos x="277" y="318"/>
                </a:cxn>
                <a:cxn ang="0">
                  <a:pos x="256" y="337"/>
                </a:cxn>
                <a:cxn ang="0">
                  <a:pos x="230" y="353"/>
                </a:cxn>
                <a:cxn ang="0">
                  <a:pos x="200" y="367"/>
                </a:cxn>
                <a:cxn ang="0">
                  <a:pos x="186" y="366"/>
                </a:cxn>
                <a:cxn ang="0">
                  <a:pos x="173" y="365"/>
                </a:cxn>
                <a:cxn ang="0">
                  <a:pos x="160" y="364"/>
                </a:cxn>
                <a:cxn ang="0">
                  <a:pos x="148" y="360"/>
                </a:cxn>
                <a:cxn ang="0">
                  <a:pos x="134" y="358"/>
                </a:cxn>
                <a:cxn ang="0">
                  <a:pos x="122" y="355"/>
                </a:cxn>
                <a:cxn ang="0">
                  <a:pos x="110" y="351"/>
                </a:cxn>
                <a:cxn ang="0">
                  <a:pos x="98" y="348"/>
                </a:cxn>
                <a:cxn ang="0">
                  <a:pos x="86" y="344"/>
                </a:cxn>
                <a:cxn ang="0">
                  <a:pos x="73" y="340"/>
                </a:cxn>
                <a:cxn ang="0">
                  <a:pos x="61" y="336"/>
                </a:cxn>
                <a:cxn ang="0">
                  <a:pos x="49" y="332"/>
                </a:cxn>
                <a:cxn ang="0">
                  <a:pos x="37" y="329"/>
                </a:cxn>
                <a:cxn ang="0">
                  <a:pos x="25" y="326"/>
                </a:cxn>
                <a:cxn ang="0">
                  <a:pos x="13" y="323"/>
                </a:cxn>
                <a:cxn ang="0">
                  <a:pos x="0" y="319"/>
                </a:cxn>
                <a:cxn ang="0">
                  <a:pos x="3" y="310"/>
                </a:cxn>
                <a:cxn ang="0">
                  <a:pos x="11" y="288"/>
                </a:cxn>
                <a:cxn ang="0">
                  <a:pos x="27" y="255"/>
                </a:cxn>
                <a:cxn ang="0">
                  <a:pos x="47" y="217"/>
                </a:cxn>
                <a:cxn ang="0">
                  <a:pos x="70" y="175"/>
                </a:cxn>
                <a:cxn ang="0">
                  <a:pos x="97" y="132"/>
                </a:cxn>
                <a:cxn ang="0">
                  <a:pos x="123" y="93"/>
                </a:cxn>
                <a:cxn ang="0">
                  <a:pos x="150" y="60"/>
                </a:cxn>
                <a:cxn ang="0">
                  <a:pos x="153" y="57"/>
                </a:cxn>
                <a:cxn ang="0">
                  <a:pos x="161" y="50"/>
                </a:cxn>
                <a:cxn ang="0">
                  <a:pos x="173" y="40"/>
                </a:cxn>
                <a:cxn ang="0">
                  <a:pos x="186" y="29"/>
                </a:cxn>
                <a:cxn ang="0">
                  <a:pos x="202" y="18"/>
                </a:cxn>
                <a:cxn ang="0">
                  <a:pos x="216" y="9"/>
                </a:cxn>
                <a:cxn ang="0">
                  <a:pos x="229" y="2"/>
                </a:cxn>
                <a:cxn ang="0">
                  <a:pos x="239" y="1"/>
                </a:cxn>
                <a:cxn ang="0">
                  <a:pos x="253" y="0"/>
                </a:cxn>
                <a:cxn ang="0">
                  <a:pos x="273" y="3"/>
                </a:cxn>
                <a:cxn ang="0">
                  <a:pos x="296" y="10"/>
                </a:cxn>
                <a:cxn ang="0">
                  <a:pos x="321" y="18"/>
                </a:cxn>
                <a:cxn ang="0">
                  <a:pos x="346" y="31"/>
                </a:cxn>
                <a:cxn ang="0">
                  <a:pos x="371" y="44"/>
                </a:cxn>
                <a:cxn ang="0">
                  <a:pos x="394" y="59"/>
                </a:cxn>
                <a:cxn ang="0">
                  <a:pos x="411" y="76"/>
                </a:cxn>
              </a:cxnLst>
              <a:rect l="0" t="0" r="r" b="b"/>
              <a:pathLst>
                <a:path w="412" h="367">
                  <a:moveTo>
                    <a:pt x="411" y="76"/>
                  </a:moveTo>
                  <a:lnTo>
                    <a:pt x="412" y="82"/>
                  </a:lnTo>
                  <a:lnTo>
                    <a:pt x="411" y="93"/>
                  </a:lnTo>
                  <a:lnTo>
                    <a:pt x="409" y="106"/>
                  </a:lnTo>
                  <a:lnTo>
                    <a:pt x="406" y="122"/>
                  </a:lnTo>
                  <a:lnTo>
                    <a:pt x="399" y="142"/>
                  </a:lnTo>
                  <a:lnTo>
                    <a:pt x="391" y="163"/>
                  </a:lnTo>
                  <a:lnTo>
                    <a:pt x="380" y="186"/>
                  </a:lnTo>
                  <a:lnTo>
                    <a:pt x="367" y="210"/>
                  </a:lnTo>
                  <a:lnTo>
                    <a:pt x="348" y="231"/>
                  </a:lnTo>
                  <a:lnTo>
                    <a:pt x="330" y="254"/>
                  </a:lnTo>
                  <a:lnTo>
                    <a:pt x="314" y="276"/>
                  </a:lnTo>
                  <a:lnTo>
                    <a:pt x="297" y="297"/>
                  </a:lnTo>
                  <a:lnTo>
                    <a:pt x="277" y="318"/>
                  </a:lnTo>
                  <a:lnTo>
                    <a:pt x="256" y="337"/>
                  </a:lnTo>
                  <a:lnTo>
                    <a:pt x="230" y="353"/>
                  </a:lnTo>
                  <a:lnTo>
                    <a:pt x="200" y="367"/>
                  </a:lnTo>
                  <a:lnTo>
                    <a:pt x="186" y="366"/>
                  </a:lnTo>
                  <a:lnTo>
                    <a:pt x="173" y="365"/>
                  </a:lnTo>
                  <a:lnTo>
                    <a:pt x="160" y="364"/>
                  </a:lnTo>
                  <a:lnTo>
                    <a:pt x="148" y="360"/>
                  </a:lnTo>
                  <a:lnTo>
                    <a:pt x="134" y="358"/>
                  </a:lnTo>
                  <a:lnTo>
                    <a:pt x="122" y="355"/>
                  </a:lnTo>
                  <a:lnTo>
                    <a:pt x="110" y="351"/>
                  </a:lnTo>
                  <a:lnTo>
                    <a:pt x="98" y="348"/>
                  </a:lnTo>
                  <a:lnTo>
                    <a:pt x="86" y="344"/>
                  </a:lnTo>
                  <a:lnTo>
                    <a:pt x="73" y="340"/>
                  </a:lnTo>
                  <a:lnTo>
                    <a:pt x="61" y="336"/>
                  </a:lnTo>
                  <a:lnTo>
                    <a:pt x="49" y="332"/>
                  </a:lnTo>
                  <a:lnTo>
                    <a:pt x="37" y="329"/>
                  </a:lnTo>
                  <a:lnTo>
                    <a:pt x="25" y="326"/>
                  </a:lnTo>
                  <a:lnTo>
                    <a:pt x="13" y="323"/>
                  </a:lnTo>
                  <a:lnTo>
                    <a:pt x="0" y="319"/>
                  </a:lnTo>
                  <a:lnTo>
                    <a:pt x="3" y="310"/>
                  </a:lnTo>
                  <a:lnTo>
                    <a:pt x="11" y="288"/>
                  </a:lnTo>
                  <a:lnTo>
                    <a:pt x="27" y="255"/>
                  </a:lnTo>
                  <a:lnTo>
                    <a:pt x="47" y="217"/>
                  </a:lnTo>
                  <a:lnTo>
                    <a:pt x="70" y="175"/>
                  </a:lnTo>
                  <a:lnTo>
                    <a:pt x="97" y="132"/>
                  </a:lnTo>
                  <a:lnTo>
                    <a:pt x="123" y="93"/>
                  </a:lnTo>
                  <a:lnTo>
                    <a:pt x="150" y="60"/>
                  </a:lnTo>
                  <a:lnTo>
                    <a:pt x="153" y="57"/>
                  </a:lnTo>
                  <a:lnTo>
                    <a:pt x="161" y="50"/>
                  </a:lnTo>
                  <a:lnTo>
                    <a:pt x="173" y="40"/>
                  </a:lnTo>
                  <a:lnTo>
                    <a:pt x="186" y="29"/>
                  </a:lnTo>
                  <a:lnTo>
                    <a:pt x="202" y="18"/>
                  </a:lnTo>
                  <a:lnTo>
                    <a:pt x="216" y="9"/>
                  </a:lnTo>
                  <a:lnTo>
                    <a:pt x="229" y="2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73" y="3"/>
                  </a:lnTo>
                  <a:lnTo>
                    <a:pt x="296" y="10"/>
                  </a:lnTo>
                  <a:lnTo>
                    <a:pt x="321" y="18"/>
                  </a:lnTo>
                  <a:lnTo>
                    <a:pt x="346" y="31"/>
                  </a:lnTo>
                  <a:lnTo>
                    <a:pt x="371" y="44"/>
                  </a:lnTo>
                  <a:lnTo>
                    <a:pt x="394" y="59"/>
                  </a:lnTo>
                  <a:lnTo>
                    <a:pt x="411" y="76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-496" y="3704"/>
              <a:ext cx="111" cy="64"/>
            </a:xfrm>
            <a:custGeom>
              <a:avLst/>
              <a:gdLst/>
              <a:ahLst/>
              <a:cxnLst>
                <a:cxn ang="0">
                  <a:pos x="334" y="176"/>
                </a:cxn>
                <a:cxn ang="0">
                  <a:pos x="334" y="192"/>
                </a:cxn>
                <a:cxn ang="0">
                  <a:pos x="313" y="181"/>
                </a:cxn>
                <a:cxn ang="0">
                  <a:pos x="292" y="171"/>
                </a:cxn>
                <a:cxn ang="0">
                  <a:pos x="271" y="160"/>
                </a:cxn>
                <a:cxn ang="0">
                  <a:pos x="251" y="149"/>
                </a:cxn>
                <a:cxn ang="0">
                  <a:pos x="230" y="136"/>
                </a:cxn>
                <a:cxn ang="0">
                  <a:pos x="209" y="124"/>
                </a:cxn>
                <a:cxn ang="0">
                  <a:pos x="189" y="112"/>
                </a:cxn>
                <a:cxn ang="0">
                  <a:pos x="168" y="100"/>
                </a:cxn>
                <a:cxn ang="0">
                  <a:pos x="148" y="88"/>
                </a:cxn>
                <a:cxn ang="0">
                  <a:pos x="127" y="76"/>
                </a:cxn>
                <a:cxn ang="0">
                  <a:pos x="107" y="64"/>
                </a:cxn>
                <a:cxn ang="0">
                  <a:pos x="86" y="53"/>
                </a:cxn>
                <a:cxn ang="0">
                  <a:pos x="65" y="42"/>
                </a:cxn>
                <a:cxn ang="0">
                  <a:pos x="44" y="32"/>
                </a:cxn>
                <a:cxn ang="0">
                  <a:pos x="23" y="22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0"/>
                </a:cxn>
                <a:cxn ang="0">
                  <a:pos x="26" y="10"/>
                </a:cxn>
                <a:cxn ang="0">
                  <a:pos x="46" y="20"/>
                </a:cxn>
                <a:cxn ang="0">
                  <a:pos x="66" y="31"/>
                </a:cxn>
                <a:cxn ang="0">
                  <a:pos x="87" y="41"/>
                </a:cxn>
                <a:cxn ang="0">
                  <a:pos x="107" y="53"/>
                </a:cxn>
                <a:cxn ang="0">
                  <a:pos x="127" y="63"/>
                </a:cxn>
                <a:cxn ang="0">
                  <a:pos x="148" y="75"/>
                </a:cxn>
                <a:cxn ang="0">
                  <a:pos x="168" y="87"/>
                </a:cxn>
                <a:cxn ang="0">
                  <a:pos x="189" y="98"/>
                </a:cxn>
                <a:cxn ang="0">
                  <a:pos x="209" y="110"/>
                </a:cxn>
                <a:cxn ang="0">
                  <a:pos x="230" y="121"/>
                </a:cxn>
                <a:cxn ang="0">
                  <a:pos x="251" y="133"/>
                </a:cxn>
                <a:cxn ang="0">
                  <a:pos x="271" y="144"/>
                </a:cxn>
                <a:cxn ang="0">
                  <a:pos x="292" y="155"/>
                </a:cxn>
                <a:cxn ang="0">
                  <a:pos x="313" y="165"/>
                </a:cxn>
                <a:cxn ang="0">
                  <a:pos x="334" y="176"/>
                </a:cxn>
              </a:cxnLst>
              <a:rect l="0" t="0" r="r" b="b"/>
              <a:pathLst>
                <a:path w="334" h="192">
                  <a:moveTo>
                    <a:pt x="334" y="176"/>
                  </a:moveTo>
                  <a:lnTo>
                    <a:pt x="334" y="192"/>
                  </a:lnTo>
                  <a:lnTo>
                    <a:pt x="313" y="181"/>
                  </a:lnTo>
                  <a:lnTo>
                    <a:pt x="292" y="171"/>
                  </a:lnTo>
                  <a:lnTo>
                    <a:pt x="271" y="160"/>
                  </a:lnTo>
                  <a:lnTo>
                    <a:pt x="251" y="149"/>
                  </a:lnTo>
                  <a:lnTo>
                    <a:pt x="230" y="136"/>
                  </a:lnTo>
                  <a:lnTo>
                    <a:pt x="209" y="124"/>
                  </a:lnTo>
                  <a:lnTo>
                    <a:pt x="189" y="112"/>
                  </a:lnTo>
                  <a:lnTo>
                    <a:pt x="168" y="100"/>
                  </a:lnTo>
                  <a:lnTo>
                    <a:pt x="148" y="88"/>
                  </a:lnTo>
                  <a:lnTo>
                    <a:pt x="127" y="76"/>
                  </a:lnTo>
                  <a:lnTo>
                    <a:pt x="107" y="64"/>
                  </a:lnTo>
                  <a:lnTo>
                    <a:pt x="86" y="53"/>
                  </a:lnTo>
                  <a:lnTo>
                    <a:pt x="65" y="42"/>
                  </a:lnTo>
                  <a:lnTo>
                    <a:pt x="44" y="32"/>
                  </a:lnTo>
                  <a:lnTo>
                    <a:pt x="23" y="22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0"/>
                  </a:lnTo>
                  <a:lnTo>
                    <a:pt x="26" y="10"/>
                  </a:lnTo>
                  <a:lnTo>
                    <a:pt x="46" y="20"/>
                  </a:lnTo>
                  <a:lnTo>
                    <a:pt x="66" y="31"/>
                  </a:lnTo>
                  <a:lnTo>
                    <a:pt x="87" y="41"/>
                  </a:lnTo>
                  <a:lnTo>
                    <a:pt x="107" y="53"/>
                  </a:lnTo>
                  <a:lnTo>
                    <a:pt x="127" y="63"/>
                  </a:lnTo>
                  <a:lnTo>
                    <a:pt x="148" y="75"/>
                  </a:lnTo>
                  <a:lnTo>
                    <a:pt x="168" y="87"/>
                  </a:lnTo>
                  <a:lnTo>
                    <a:pt x="189" y="98"/>
                  </a:lnTo>
                  <a:lnTo>
                    <a:pt x="209" y="110"/>
                  </a:lnTo>
                  <a:lnTo>
                    <a:pt x="230" y="121"/>
                  </a:lnTo>
                  <a:lnTo>
                    <a:pt x="251" y="133"/>
                  </a:lnTo>
                  <a:lnTo>
                    <a:pt x="271" y="144"/>
                  </a:lnTo>
                  <a:lnTo>
                    <a:pt x="292" y="155"/>
                  </a:lnTo>
                  <a:lnTo>
                    <a:pt x="313" y="165"/>
                  </a:lnTo>
                  <a:lnTo>
                    <a:pt x="334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-511" y="3720"/>
              <a:ext cx="115" cy="65"/>
            </a:xfrm>
            <a:custGeom>
              <a:avLst/>
              <a:gdLst/>
              <a:ahLst/>
              <a:cxnLst>
                <a:cxn ang="0">
                  <a:pos x="347" y="181"/>
                </a:cxn>
                <a:cxn ang="0">
                  <a:pos x="344" y="182"/>
                </a:cxn>
                <a:cxn ang="0">
                  <a:pos x="344" y="187"/>
                </a:cxn>
                <a:cxn ang="0">
                  <a:pos x="342" y="192"/>
                </a:cxn>
                <a:cxn ang="0">
                  <a:pos x="335" y="193"/>
                </a:cxn>
                <a:cxn ang="0">
                  <a:pos x="317" y="184"/>
                </a:cxn>
                <a:cxn ang="0">
                  <a:pos x="294" y="172"/>
                </a:cxn>
                <a:cxn ang="0">
                  <a:pos x="271" y="160"/>
                </a:cxn>
                <a:cxn ang="0">
                  <a:pos x="249" y="148"/>
                </a:cxn>
                <a:cxn ang="0">
                  <a:pos x="228" y="136"/>
                </a:cxn>
                <a:cxn ang="0">
                  <a:pos x="211" y="127"/>
                </a:cxn>
                <a:cxn ang="0">
                  <a:pos x="200" y="121"/>
                </a:cxn>
                <a:cxn ang="0">
                  <a:pos x="196" y="118"/>
                </a:cxn>
                <a:cxn ang="0">
                  <a:pos x="188" y="112"/>
                </a:cxn>
                <a:cxn ang="0">
                  <a:pos x="177" y="106"/>
                </a:cxn>
                <a:cxn ang="0">
                  <a:pos x="166" y="98"/>
                </a:cxn>
                <a:cxn ang="0">
                  <a:pos x="153" y="91"/>
                </a:cxn>
                <a:cxn ang="0">
                  <a:pos x="138" y="83"/>
                </a:cxn>
                <a:cxn ang="0">
                  <a:pos x="123" y="74"/>
                </a:cxn>
                <a:cxn ang="0">
                  <a:pos x="107" y="66"/>
                </a:cxn>
                <a:cxn ang="0">
                  <a:pos x="92" y="57"/>
                </a:cxn>
                <a:cxn ang="0">
                  <a:pos x="75" y="49"/>
                </a:cxn>
                <a:cxn ang="0">
                  <a:pos x="61" y="41"/>
                </a:cxn>
                <a:cxn ang="0">
                  <a:pos x="46" y="33"/>
                </a:cxn>
                <a:cxn ang="0">
                  <a:pos x="33" y="26"/>
                </a:cxn>
                <a:cxn ang="0">
                  <a:pos x="22" y="20"/>
                </a:cxn>
                <a:cxn ang="0">
                  <a:pos x="12" y="14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9" y="10"/>
                </a:cxn>
                <a:cxn ang="0">
                  <a:pos x="50" y="22"/>
                </a:cxn>
                <a:cxn ang="0">
                  <a:pos x="71" y="33"/>
                </a:cxn>
                <a:cxn ang="0">
                  <a:pos x="93" y="45"/>
                </a:cxn>
                <a:cxn ang="0">
                  <a:pos x="114" y="56"/>
                </a:cxn>
                <a:cxn ang="0">
                  <a:pos x="135" y="69"/>
                </a:cxn>
                <a:cxn ang="0">
                  <a:pos x="156" y="81"/>
                </a:cxn>
                <a:cxn ang="0">
                  <a:pos x="177" y="92"/>
                </a:cxn>
                <a:cxn ang="0">
                  <a:pos x="198" y="105"/>
                </a:cxn>
                <a:cxn ang="0">
                  <a:pos x="219" y="116"/>
                </a:cxn>
                <a:cxn ang="0">
                  <a:pos x="240" y="128"/>
                </a:cxn>
                <a:cxn ang="0">
                  <a:pos x="261" y="139"/>
                </a:cxn>
                <a:cxn ang="0">
                  <a:pos x="282" y="150"/>
                </a:cxn>
                <a:cxn ang="0">
                  <a:pos x="303" y="161"/>
                </a:cxn>
                <a:cxn ang="0">
                  <a:pos x="326" y="172"/>
                </a:cxn>
                <a:cxn ang="0">
                  <a:pos x="347" y="181"/>
                </a:cxn>
              </a:cxnLst>
              <a:rect l="0" t="0" r="r" b="b"/>
              <a:pathLst>
                <a:path w="347" h="193">
                  <a:moveTo>
                    <a:pt x="347" y="181"/>
                  </a:moveTo>
                  <a:lnTo>
                    <a:pt x="344" y="182"/>
                  </a:lnTo>
                  <a:lnTo>
                    <a:pt x="344" y="187"/>
                  </a:lnTo>
                  <a:lnTo>
                    <a:pt x="342" y="192"/>
                  </a:lnTo>
                  <a:lnTo>
                    <a:pt x="335" y="193"/>
                  </a:lnTo>
                  <a:lnTo>
                    <a:pt x="317" y="184"/>
                  </a:lnTo>
                  <a:lnTo>
                    <a:pt x="294" y="172"/>
                  </a:lnTo>
                  <a:lnTo>
                    <a:pt x="271" y="160"/>
                  </a:lnTo>
                  <a:lnTo>
                    <a:pt x="249" y="148"/>
                  </a:lnTo>
                  <a:lnTo>
                    <a:pt x="228" y="136"/>
                  </a:lnTo>
                  <a:lnTo>
                    <a:pt x="211" y="127"/>
                  </a:lnTo>
                  <a:lnTo>
                    <a:pt x="200" y="121"/>
                  </a:lnTo>
                  <a:lnTo>
                    <a:pt x="196" y="118"/>
                  </a:lnTo>
                  <a:lnTo>
                    <a:pt x="188" y="112"/>
                  </a:lnTo>
                  <a:lnTo>
                    <a:pt x="177" y="106"/>
                  </a:lnTo>
                  <a:lnTo>
                    <a:pt x="166" y="98"/>
                  </a:lnTo>
                  <a:lnTo>
                    <a:pt x="153" y="91"/>
                  </a:lnTo>
                  <a:lnTo>
                    <a:pt x="138" y="83"/>
                  </a:lnTo>
                  <a:lnTo>
                    <a:pt x="123" y="74"/>
                  </a:lnTo>
                  <a:lnTo>
                    <a:pt x="107" y="66"/>
                  </a:lnTo>
                  <a:lnTo>
                    <a:pt x="92" y="57"/>
                  </a:lnTo>
                  <a:lnTo>
                    <a:pt x="75" y="49"/>
                  </a:lnTo>
                  <a:lnTo>
                    <a:pt x="61" y="41"/>
                  </a:lnTo>
                  <a:lnTo>
                    <a:pt x="46" y="33"/>
                  </a:lnTo>
                  <a:lnTo>
                    <a:pt x="33" y="26"/>
                  </a:lnTo>
                  <a:lnTo>
                    <a:pt x="22" y="20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29" y="10"/>
                  </a:lnTo>
                  <a:lnTo>
                    <a:pt x="50" y="22"/>
                  </a:lnTo>
                  <a:lnTo>
                    <a:pt x="71" y="33"/>
                  </a:lnTo>
                  <a:lnTo>
                    <a:pt x="93" y="45"/>
                  </a:lnTo>
                  <a:lnTo>
                    <a:pt x="114" y="56"/>
                  </a:lnTo>
                  <a:lnTo>
                    <a:pt x="135" y="69"/>
                  </a:lnTo>
                  <a:lnTo>
                    <a:pt x="156" y="81"/>
                  </a:lnTo>
                  <a:lnTo>
                    <a:pt x="177" y="92"/>
                  </a:lnTo>
                  <a:lnTo>
                    <a:pt x="198" y="105"/>
                  </a:lnTo>
                  <a:lnTo>
                    <a:pt x="219" y="116"/>
                  </a:lnTo>
                  <a:lnTo>
                    <a:pt x="240" y="128"/>
                  </a:lnTo>
                  <a:lnTo>
                    <a:pt x="261" y="139"/>
                  </a:lnTo>
                  <a:lnTo>
                    <a:pt x="282" y="150"/>
                  </a:lnTo>
                  <a:lnTo>
                    <a:pt x="303" y="161"/>
                  </a:lnTo>
                  <a:lnTo>
                    <a:pt x="326" y="172"/>
                  </a:lnTo>
                  <a:lnTo>
                    <a:pt x="347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-648" y="3723"/>
              <a:ext cx="158" cy="148"/>
            </a:xfrm>
            <a:custGeom>
              <a:avLst/>
              <a:gdLst/>
              <a:ahLst/>
              <a:cxnLst>
                <a:cxn ang="0">
                  <a:pos x="218" y="26"/>
                </a:cxn>
                <a:cxn ang="0">
                  <a:pos x="195" y="58"/>
                </a:cxn>
                <a:cxn ang="0">
                  <a:pos x="167" y="61"/>
                </a:cxn>
                <a:cxn ang="0">
                  <a:pos x="176" y="100"/>
                </a:cxn>
                <a:cxn ang="0">
                  <a:pos x="199" y="127"/>
                </a:cxn>
                <a:cxn ang="0">
                  <a:pos x="241" y="152"/>
                </a:cxn>
                <a:cxn ang="0">
                  <a:pos x="294" y="166"/>
                </a:cxn>
                <a:cxn ang="0">
                  <a:pos x="330" y="167"/>
                </a:cxn>
                <a:cxn ang="0">
                  <a:pos x="348" y="147"/>
                </a:cxn>
                <a:cxn ang="0">
                  <a:pos x="388" y="137"/>
                </a:cxn>
                <a:cxn ang="0">
                  <a:pos x="439" y="136"/>
                </a:cxn>
                <a:cxn ang="0">
                  <a:pos x="471" y="158"/>
                </a:cxn>
                <a:cxn ang="0">
                  <a:pos x="463" y="185"/>
                </a:cxn>
                <a:cxn ang="0">
                  <a:pos x="443" y="202"/>
                </a:cxn>
                <a:cxn ang="0">
                  <a:pos x="405" y="219"/>
                </a:cxn>
                <a:cxn ang="0">
                  <a:pos x="354" y="225"/>
                </a:cxn>
                <a:cxn ang="0">
                  <a:pos x="348" y="240"/>
                </a:cxn>
                <a:cxn ang="0">
                  <a:pos x="415" y="232"/>
                </a:cxn>
                <a:cxn ang="0">
                  <a:pos x="471" y="224"/>
                </a:cxn>
                <a:cxn ang="0">
                  <a:pos x="434" y="263"/>
                </a:cxn>
                <a:cxn ang="0">
                  <a:pos x="361" y="284"/>
                </a:cxn>
                <a:cxn ang="0">
                  <a:pos x="328" y="284"/>
                </a:cxn>
                <a:cxn ang="0">
                  <a:pos x="311" y="283"/>
                </a:cxn>
                <a:cxn ang="0">
                  <a:pos x="311" y="300"/>
                </a:cxn>
                <a:cxn ang="0">
                  <a:pos x="340" y="303"/>
                </a:cxn>
                <a:cxn ang="0">
                  <a:pos x="379" y="302"/>
                </a:cxn>
                <a:cxn ang="0">
                  <a:pos x="419" y="289"/>
                </a:cxn>
                <a:cxn ang="0">
                  <a:pos x="424" y="308"/>
                </a:cxn>
                <a:cxn ang="0">
                  <a:pos x="403" y="326"/>
                </a:cxn>
                <a:cxn ang="0">
                  <a:pos x="377" y="340"/>
                </a:cxn>
                <a:cxn ang="0">
                  <a:pos x="344" y="350"/>
                </a:cxn>
                <a:cxn ang="0">
                  <a:pos x="330" y="351"/>
                </a:cxn>
                <a:cxn ang="0">
                  <a:pos x="302" y="352"/>
                </a:cxn>
                <a:cxn ang="0">
                  <a:pos x="269" y="349"/>
                </a:cxn>
                <a:cxn ang="0">
                  <a:pos x="259" y="357"/>
                </a:cxn>
                <a:cxn ang="0">
                  <a:pos x="304" y="373"/>
                </a:cxn>
                <a:cxn ang="0">
                  <a:pos x="358" y="393"/>
                </a:cxn>
                <a:cxn ang="0">
                  <a:pos x="377" y="426"/>
                </a:cxn>
                <a:cxn ang="0">
                  <a:pos x="338" y="443"/>
                </a:cxn>
                <a:cxn ang="0">
                  <a:pos x="279" y="422"/>
                </a:cxn>
                <a:cxn ang="0">
                  <a:pos x="246" y="403"/>
                </a:cxn>
                <a:cxn ang="0">
                  <a:pos x="218" y="384"/>
                </a:cxn>
                <a:cxn ang="0">
                  <a:pos x="202" y="379"/>
                </a:cxn>
                <a:cxn ang="0">
                  <a:pos x="185" y="387"/>
                </a:cxn>
                <a:cxn ang="0">
                  <a:pos x="107" y="370"/>
                </a:cxn>
                <a:cxn ang="0">
                  <a:pos x="31" y="321"/>
                </a:cxn>
                <a:cxn ang="0">
                  <a:pos x="0" y="262"/>
                </a:cxn>
                <a:cxn ang="0">
                  <a:pos x="44" y="191"/>
                </a:cxn>
                <a:cxn ang="0">
                  <a:pos x="100" y="115"/>
                </a:cxn>
                <a:cxn ang="0">
                  <a:pos x="120" y="66"/>
                </a:cxn>
                <a:cxn ang="0">
                  <a:pos x="142" y="31"/>
                </a:cxn>
                <a:cxn ang="0">
                  <a:pos x="196" y="4"/>
                </a:cxn>
              </a:cxnLst>
              <a:rect l="0" t="0" r="r" b="b"/>
              <a:pathLst>
                <a:path w="473" h="444">
                  <a:moveTo>
                    <a:pt x="236" y="1"/>
                  </a:moveTo>
                  <a:lnTo>
                    <a:pt x="229" y="11"/>
                  </a:lnTo>
                  <a:lnTo>
                    <a:pt x="223" y="19"/>
                  </a:lnTo>
                  <a:lnTo>
                    <a:pt x="218" y="26"/>
                  </a:lnTo>
                  <a:lnTo>
                    <a:pt x="213" y="35"/>
                  </a:lnTo>
                  <a:lnTo>
                    <a:pt x="208" y="42"/>
                  </a:lnTo>
                  <a:lnTo>
                    <a:pt x="202" y="50"/>
                  </a:lnTo>
                  <a:lnTo>
                    <a:pt x="195" y="58"/>
                  </a:lnTo>
                  <a:lnTo>
                    <a:pt x="186" y="66"/>
                  </a:lnTo>
                  <a:lnTo>
                    <a:pt x="179" y="64"/>
                  </a:lnTo>
                  <a:lnTo>
                    <a:pt x="173" y="61"/>
                  </a:lnTo>
                  <a:lnTo>
                    <a:pt x="167" y="61"/>
                  </a:lnTo>
                  <a:lnTo>
                    <a:pt x="164" y="64"/>
                  </a:lnTo>
                  <a:lnTo>
                    <a:pt x="165" y="78"/>
                  </a:lnTo>
                  <a:lnTo>
                    <a:pt x="169" y="89"/>
                  </a:lnTo>
                  <a:lnTo>
                    <a:pt x="176" y="100"/>
                  </a:lnTo>
                  <a:lnTo>
                    <a:pt x="186" y="109"/>
                  </a:lnTo>
                  <a:lnTo>
                    <a:pt x="188" y="118"/>
                  </a:lnTo>
                  <a:lnTo>
                    <a:pt x="193" y="123"/>
                  </a:lnTo>
                  <a:lnTo>
                    <a:pt x="199" y="127"/>
                  </a:lnTo>
                  <a:lnTo>
                    <a:pt x="208" y="130"/>
                  </a:lnTo>
                  <a:lnTo>
                    <a:pt x="218" y="139"/>
                  </a:lnTo>
                  <a:lnTo>
                    <a:pt x="230" y="146"/>
                  </a:lnTo>
                  <a:lnTo>
                    <a:pt x="241" y="152"/>
                  </a:lnTo>
                  <a:lnTo>
                    <a:pt x="255" y="157"/>
                  </a:lnTo>
                  <a:lnTo>
                    <a:pt x="267" y="161"/>
                  </a:lnTo>
                  <a:lnTo>
                    <a:pt x="280" y="164"/>
                  </a:lnTo>
                  <a:lnTo>
                    <a:pt x="294" y="166"/>
                  </a:lnTo>
                  <a:lnTo>
                    <a:pt x="307" y="168"/>
                  </a:lnTo>
                  <a:lnTo>
                    <a:pt x="319" y="177"/>
                  </a:lnTo>
                  <a:lnTo>
                    <a:pt x="326" y="172"/>
                  </a:lnTo>
                  <a:lnTo>
                    <a:pt x="330" y="167"/>
                  </a:lnTo>
                  <a:lnTo>
                    <a:pt x="335" y="162"/>
                  </a:lnTo>
                  <a:lnTo>
                    <a:pt x="338" y="157"/>
                  </a:lnTo>
                  <a:lnTo>
                    <a:pt x="342" y="151"/>
                  </a:lnTo>
                  <a:lnTo>
                    <a:pt x="348" y="147"/>
                  </a:lnTo>
                  <a:lnTo>
                    <a:pt x="354" y="144"/>
                  </a:lnTo>
                  <a:lnTo>
                    <a:pt x="363" y="142"/>
                  </a:lnTo>
                  <a:lnTo>
                    <a:pt x="376" y="139"/>
                  </a:lnTo>
                  <a:lnTo>
                    <a:pt x="388" y="137"/>
                  </a:lnTo>
                  <a:lnTo>
                    <a:pt x="401" y="135"/>
                  </a:lnTo>
                  <a:lnTo>
                    <a:pt x="414" y="134"/>
                  </a:lnTo>
                  <a:lnTo>
                    <a:pt x="426" y="134"/>
                  </a:lnTo>
                  <a:lnTo>
                    <a:pt x="439" y="136"/>
                  </a:lnTo>
                  <a:lnTo>
                    <a:pt x="451" y="140"/>
                  </a:lnTo>
                  <a:lnTo>
                    <a:pt x="461" y="147"/>
                  </a:lnTo>
                  <a:lnTo>
                    <a:pt x="466" y="152"/>
                  </a:lnTo>
                  <a:lnTo>
                    <a:pt x="471" y="158"/>
                  </a:lnTo>
                  <a:lnTo>
                    <a:pt x="473" y="164"/>
                  </a:lnTo>
                  <a:lnTo>
                    <a:pt x="471" y="172"/>
                  </a:lnTo>
                  <a:lnTo>
                    <a:pt x="467" y="180"/>
                  </a:lnTo>
                  <a:lnTo>
                    <a:pt x="463" y="185"/>
                  </a:lnTo>
                  <a:lnTo>
                    <a:pt x="460" y="190"/>
                  </a:lnTo>
                  <a:lnTo>
                    <a:pt x="454" y="194"/>
                  </a:lnTo>
                  <a:lnTo>
                    <a:pt x="450" y="198"/>
                  </a:lnTo>
                  <a:lnTo>
                    <a:pt x="443" y="202"/>
                  </a:lnTo>
                  <a:lnTo>
                    <a:pt x="436" y="206"/>
                  </a:lnTo>
                  <a:lnTo>
                    <a:pt x="430" y="210"/>
                  </a:lnTo>
                  <a:lnTo>
                    <a:pt x="418" y="215"/>
                  </a:lnTo>
                  <a:lnTo>
                    <a:pt x="405" y="219"/>
                  </a:lnTo>
                  <a:lnTo>
                    <a:pt x="392" y="221"/>
                  </a:lnTo>
                  <a:lnTo>
                    <a:pt x="379" y="223"/>
                  </a:lnTo>
                  <a:lnTo>
                    <a:pt x="367" y="224"/>
                  </a:lnTo>
                  <a:lnTo>
                    <a:pt x="354" y="225"/>
                  </a:lnTo>
                  <a:lnTo>
                    <a:pt x="343" y="228"/>
                  </a:lnTo>
                  <a:lnTo>
                    <a:pt x="333" y="231"/>
                  </a:lnTo>
                  <a:lnTo>
                    <a:pt x="333" y="236"/>
                  </a:lnTo>
                  <a:lnTo>
                    <a:pt x="348" y="240"/>
                  </a:lnTo>
                  <a:lnTo>
                    <a:pt x="363" y="241"/>
                  </a:lnTo>
                  <a:lnTo>
                    <a:pt x="380" y="240"/>
                  </a:lnTo>
                  <a:lnTo>
                    <a:pt x="398" y="236"/>
                  </a:lnTo>
                  <a:lnTo>
                    <a:pt x="415" y="232"/>
                  </a:lnTo>
                  <a:lnTo>
                    <a:pt x="433" y="226"/>
                  </a:lnTo>
                  <a:lnTo>
                    <a:pt x="450" y="219"/>
                  </a:lnTo>
                  <a:lnTo>
                    <a:pt x="465" y="211"/>
                  </a:lnTo>
                  <a:lnTo>
                    <a:pt x="471" y="224"/>
                  </a:lnTo>
                  <a:lnTo>
                    <a:pt x="470" y="223"/>
                  </a:lnTo>
                  <a:lnTo>
                    <a:pt x="462" y="239"/>
                  </a:lnTo>
                  <a:lnTo>
                    <a:pt x="450" y="252"/>
                  </a:lnTo>
                  <a:lnTo>
                    <a:pt x="434" y="263"/>
                  </a:lnTo>
                  <a:lnTo>
                    <a:pt x="418" y="271"/>
                  </a:lnTo>
                  <a:lnTo>
                    <a:pt x="399" y="277"/>
                  </a:lnTo>
                  <a:lnTo>
                    <a:pt x="380" y="282"/>
                  </a:lnTo>
                  <a:lnTo>
                    <a:pt x="361" y="284"/>
                  </a:lnTo>
                  <a:lnTo>
                    <a:pt x="342" y="286"/>
                  </a:lnTo>
                  <a:lnTo>
                    <a:pt x="337" y="286"/>
                  </a:lnTo>
                  <a:lnTo>
                    <a:pt x="332" y="285"/>
                  </a:lnTo>
                  <a:lnTo>
                    <a:pt x="328" y="284"/>
                  </a:lnTo>
                  <a:lnTo>
                    <a:pt x="325" y="283"/>
                  </a:lnTo>
                  <a:lnTo>
                    <a:pt x="320" y="283"/>
                  </a:lnTo>
                  <a:lnTo>
                    <a:pt x="316" y="282"/>
                  </a:lnTo>
                  <a:lnTo>
                    <a:pt x="311" y="283"/>
                  </a:lnTo>
                  <a:lnTo>
                    <a:pt x="307" y="285"/>
                  </a:lnTo>
                  <a:lnTo>
                    <a:pt x="306" y="292"/>
                  </a:lnTo>
                  <a:lnTo>
                    <a:pt x="307" y="297"/>
                  </a:lnTo>
                  <a:lnTo>
                    <a:pt x="311" y="300"/>
                  </a:lnTo>
                  <a:lnTo>
                    <a:pt x="318" y="302"/>
                  </a:lnTo>
                  <a:lnTo>
                    <a:pt x="326" y="302"/>
                  </a:lnTo>
                  <a:lnTo>
                    <a:pt x="332" y="303"/>
                  </a:lnTo>
                  <a:lnTo>
                    <a:pt x="340" y="303"/>
                  </a:lnTo>
                  <a:lnTo>
                    <a:pt x="346" y="304"/>
                  </a:lnTo>
                  <a:lnTo>
                    <a:pt x="358" y="305"/>
                  </a:lnTo>
                  <a:lnTo>
                    <a:pt x="368" y="304"/>
                  </a:lnTo>
                  <a:lnTo>
                    <a:pt x="379" y="302"/>
                  </a:lnTo>
                  <a:lnTo>
                    <a:pt x="389" y="300"/>
                  </a:lnTo>
                  <a:lnTo>
                    <a:pt x="399" y="296"/>
                  </a:lnTo>
                  <a:lnTo>
                    <a:pt x="409" y="292"/>
                  </a:lnTo>
                  <a:lnTo>
                    <a:pt x="419" y="289"/>
                  </a:lnTo>
                  <a:lnTo>
                    <a:pt x="430" y="286"/>
                  </a:lnTo>
                  <a:lnTo>
                    <a:pt x="430" y="294"/>
                  </a:lnTo>
                  <a:lnTo>
                    <a:pt x="429" y="301"/>
                  </a:lnTo>
                  <a:lnTo>
                    <a:pt x="424" y="308"/>
                  </a:lnTo>
                  <a:lnTo>
                    <a:pt x="420" y="313"/>
                  </a:lnTo>
                  <a:lnTo>
                    <a:pt x="414" y="318"/>
                  </a:lnTo>
                  <a:lnTo>
                    <a:pt x="409" y="323"/>
                  </a:lnTo>
                  <a:lnTo>
                    <a:pt x="403" y="326"/>
                  </a:lnTo>
                  <a:lnTo>
                    <a:pt x="399" y="329"/>
                  </a:lnTo>
                  <a:lnTo>
                    <a:pt x="392" y="334"/>
                  </a:lnTo>
                  <a:lnTo>
                    <a:pt x="384" y="337"/>
                  </a:lnTo>
                  <a:lnTo>
                    <a:pt x="377" y="340"/>
                  </a:lnTo>
                  <a:lnTo>
                    <a:pt x="369" y="344"/>
                  </a:lnTo>
                  <a:lnTo>
                    <a:pt x="361" y="346"/>
                  </a:lnTo>
                  <a:lnTo>
                    <a:pt x="352" y="348"/>
                  </a:lnTo>
                  <a:lnTo>
                    <a:pt x="344" y="350"/>
                  </a:lnTo>
                  <a:lnTo>
                    <a:pt x="337" y="352"/>
                  </a:lnTo>
                  <a:lnTo>
                    <a:pt x="336" y="352"/>
                  </a:lnTo>
                  <a:lnTo>
                    <a:pt x="333" y="351"/>
                  </a:lnTo>
                  <a:lnTo>
                    <a:pt x="330" y="351"/>
                  </a:lnTo>
                  <a:lnTo>
                    <a:pt x="329" y="352"/>
                  </a:lnTo>
                  <a:lnTo>
                    <a:pt x="320" y="352"/>
                  </a:lnTo>
                  <a:lnTo>
                    <a:pt x="311" y="352"/>
                  </a:lnTo>
                  <a:lnTo>
                    <a:pt x="302" y="352"/>
                  </a:lnTo>
                  <a:lnTo>
                    <a:pt x="294" y="352"/>
                  </a:lnTo>
                  <a:lnTo>
                    <a:pt x="286" y="352"/>
                  </a:lnTo>
                  <a:lnTo>
                    <a:pt x="278" y="351"/>
                  </a:lnTo>
                  <a:lnTo>
                    <a:pt x="269" y="349"/>
                  </a:lnTo>
                  <a:lnTo>
                    <a:pt x="261" y="346"/>
                  </a:lnTo>
                  <a:lnTo>
                    <a:pt x="258" y="349"/>
                  </a:lnTo>
                  <a:lnTo>
                    <a:pt x="258" y="353"/>
                  </a:lnTo>
                  <a:lnTo>
                    <a:pt x="259" y="357"/>
                  </a:lnTo>
                  <a:lnTo>
                    <a:pt x="259" y="361"/>
                  </a:lnTo>
                  <a:lnTo>
                    <a:pt x="274" y="366"/>
                  </a:lnTo>
                  <a:lnTo>
                    <a:pt x="288" y="370"/>
                  </a:lnTo>
                  <a:lnTo>
                    <a:pt x="304" y="373"/>
                  </a:lnTo>
                  <a:lnTo>
                    <a:pt x="318" y="376"/>
                  </a:lnTo>
                  <a:lnTo>
                    <a:pt x="332" y="380"/>
                  </a:lnTo>
                  <a:lnTo>
                    <a:pt x="346" y="386"/>
                  </a:lnTo>
                  <a:lnTo>
                    <a:pt x="358" y="393"/>
                  </a:lnTo>
                  <a:lnTo>
                    <a:pt x="369" y="402"/>
                  </a:lnTo>
                  <a:lnTo>
                    <a:pt x="372" y="410"/>
                  </a:lnTo>
                  <a:lnTo>
                    <a:pt x="376" y="417"/>
                  </a:lnTo>
                  <a:lnTo>
                    <a:pt x="377" y="426"/>
                  </a:lnTo>
                  <a:lnTo>
                    <a:pt x="374" y="434"/>
                  </a:lnTo>
                  <a:lnTo>
                    <a:pt x="364" y="441"/>
                  </a:lnTo>
                  <a:lnTo>
                    <a:pt x="352" y="444"/>
                  </a:lnTo>
                  <a:lnTo>
                    <a:pt x="338" y="443"/>
                  </a:lnTo>
                  <a:lnTo>
                    <a:pt x="323" y="440"/>
                  </a:lnTo>
                  <a:lnTo>
                    <a:pt x="308" y="435"/>
                  </a:lnTo>
                  <a:lnTo>
                    <a:pt x="294" y="429"/>
                  </a:lnTo>
                  <a:lnTo>
                    <a:pt x="279" y="422"/>
                  </a:lnTo>
                  <a:lnTo>
                    <a:pt x="267" y="417"/>
                  </a:lnTo>
                  <a:lnTo>
                    <a:pt x="261" y="413"/>
                  </a:lnTo>
                  <a:lnTo>
                    <a:pt x="254" y="408"/>
                  </a:lnTo>
                  <a:lnTo>
                    <a:pt x="246" y="403"/>
                  </a:lnTo>
                  <a:lnTo>
                    <a:pt x="238" y="399"/>
                  </a:lnTo>
                  <a:lnTo>
                    <a:pt x="232" y="394"/>
                  </a:lnTo>
                  <a:lnTo>
                    <a:pt x="224" y="389"/>
                  </a:lnTo>
                  <a:lnTo>
                    <a:pt x="218" y="384"/>
                  </a:lnTo>
                  <a:lnTo>
                    <a:pt x="215" y="377"/>
                  </a:lnTo>
                  <a:lnTo>
                    <a:pt x="210" y="377"/>
                  </a:lnTo>
                  <a:lnTo>
                    <a:pt x="206" y="378"/>
                  </a:lnTo>
                  <a:lnTo>
                    <a:pt x="202" y="379"/>
                  </a:lnTo>
                  <a:lnTo>
                    <a:pt x="198" y="381"/>
                  </a:lnTo>
                  <a:lnTo>
                    <a:pt x="194" y="384"/>
                  </a:lnTo>
                  <a:lnTo>
                    <a:pt x="189" y="385"/>
                  </a:lnTo>
                  <a:lnTo>
                    <a:pt x="185" y="387"/>
                  </a:lnTo>
                  <a:lnTo>
                    <a:pt x="179" y="387"/>
                  </a:lnTo>
                  <a:lnTo>
                    <a:pt x="154" y="382"/>
                  </a:lnTo>
                  <a:lnTo>
                    <a:pt x="131" y="377"/>
                  </a:lnTo>
                  <a:lnTo>
                    <a:pt x="107" y="370"/>
                  </a:lnTo>
                  <a:lnTo>
                    <a:pt x="85" y="360"/>
                  </a:lnTo>
                  <a:lnTo>
                    <a:pt x="65" y="349"/>
                  </a:lnTo>
                  <a:lnTo>
                    <a:pt x="48" y="335"/>
                  </a:lnTo>
                  <a:lnTo>
                    <a:pt x="31" y="321"/>
                  </a:lnTo>
                  <a:lnTo>
                    <a:pt x="18" y="303"/>
                  </a:lnTo>
                  <a:lnTo>
                    <a:pt x="14" y="287"/>
                  </a:lnTo>
                  <a:lnTo>
                    <a:pt x="7" y="274"/>
                  </a:lnTo>
                  <a:lnTo>
                    <a:pt x="0" y="262"/>
                  </a:lnTo>
                  <a:lnTo>
                    <a:pt x="1" y="244"/>
                  </a:lnTo>
                  <a:lnTo>
                    <a:pt x="14" y="227"/>
                  </a:lnTo>
                  <a:lnTo>
                    <a:pt x="29" y="209"/>
                  </a:lnTo>
                  <a:lnTo>
                    <a:pt x="44" y="191"/>
                  </a:lnTo>
                  <a:lnTo>
                    <a:pt x="60" y="171"/>
                  </a:lnTo>
                  <a:lnTo>
                    <a:pt x="75" y="152"/>
                  </a:lnTo>
                  <a:lnTo>
                    <a:pt x="89" y="134"/>
                  </a:lnTo>
                  <a:lnTo>
                    <a:pt x="100" y="115"/>
                  </a:lnTo>
                  <a:lnTo>
                    <a:pt x="109" y="97"/>
                  </a:lnTo>
                  <a:lnTo>
                    <a:pt x="113" y="86"/>
                  </a:lnTo>
                  <a:lnTo>
                    <a:pt x="117" y="75"/>
                  </a:lnTo>
                  <a:lnTo>
                    <a:pt x="120" y="66"/>
                  </a:lnTo>
                  <a:lnTo>
                    <a:pt x="121" y="63"/>
                  </a:lnTo>
                  <a:lnTo>
                    <a:pt x="125" y="51"/>
                  </a:lnTo>
                  <a:lnTo>
                    <a:pt x="133" y="40"/>
                  </a:lnTo>
                  <a:lnTo>
                    <a:pt x="142" y="31"/>
                  </a:lnTo>
                  <a:lnTo>
                    <a:pt x="153" y="22"/>
                  </a:lnTo>
                  <a:lnTo>
                    <a:pt x="166" y="15"/>
                  </a:lnTo>
                  <a:lnTo>
                    <a:pt x="181" y="9"/>
                  </a:lnTo>
                  <a:lnTo>
                    <a:pt x="196" y="4"/>
                  </a:lnTo>
                  <a:lnTo>
                    <a:pt x="214" y="0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-527" y="3734"/>
              <a:ext cx="111" cy="68"/>
            </a:xfrm>
            <a:custGeom>
              <a:avLst/>
              <a:gdLst/>
              <a:ahLst/>
              <a:cxnLst>
                <a:cxn ang="0">
                  <a:pos x="333" y="190"/>
                </a:cxn>
                <a:cxn ang="0">
                  <a:pos x="334" y="193"/>
                </a:cxn>
                <a:cxn ang="0">
                  <a:pos x="334" y="196"/>
                </a:cxn>
                <a:cxn ang="0">
                  <a:pos x="334" y="199"/>
                </a:cxn>
                <a:cxn ang="0">
                  <a:pos x="334" y="202"/>
                </a:cxn>
                <a:cxn ang="0">
                  <a:pos x="330" y="203"/>
                </a:cxn>
                <a:cxn ang="0">
                  <a:pos x="325" y="202"/>
                </a:cxn>
                <a:cxn ang="0">
                  <a:pos x="320" y="200"/>
                </a:cxn>
                <a:cxn ang="0">
                  <a:pos x="315" y="197"/>
                </a:cxn>
                <a:cxn ang="0">
                  <a:pos x="309" y="194"/>
                </a:cxn>
                <a:cxn ang="0">
                  <a:pos x="305" y="191"/>
                </a:cxn>
                <a:cxn ang="0">
                  <a:pos x="300" y="188"/>
                </a:cxn>
                <a:cxn ang="0">
                  <a:pos x="297" y="186"/>
                </a:cxn>
                <a:cxn ang="0">
                  <a:pos x="195" y="123"/>
                </a:cxn>
                <a:cxn ang="0">
                  <a:pos x="194" y="122"/>
                </a:cxn>
                <a:cxn ang="0">
                  <a:pos x="190" y="119"/>
                </a:cxn>
                <a:cxn ang="0">
                  <a:pos x="183" y="115"/>
                </a:cxn>
                <a:cxn ang="0">
                  <a:pos x="174" y="110"/>
                </a:cxn>
                <a:cxn ang="0">
                  <a:pos x="164" y="104"/>
                </a:cxn>
                <a:cxn ang="0">
                  <a:pos x="152" y="97"/>
                </a:cxn>
                <a:cxn ang="0">
                  <a:pos x="139" y="89"/>
                </a:cxn>
                <a:cxn ang="0">
                  <a:pos x="124" y="81"/>
                </a:cxn>
                <a:cxn ang="0">
                  <a:pos x="109" y="72"/>
                </a:cxn>
                <a:cxn ang="0">
                  <a:pos x="93" y="63"/>
                </a:cxn>
                <a:cxn ang="0">
                  <a:pos x="77" y="54"/>
                </a:cxn>
                <a:cxn ang="0">
                  <a:pos x="61" y="45"/>
                </a:cxn>
                <a:cxn ang="0">
                  <a:pos x="46" y="36"/>
                </a:cxn>
                <a:cxn ang="0">
                  <a:pos x="30" y="28"/>
                </a:cxn>
                <a:cxn ang="0">
                  <a:pos x="16" y="21"/>
                </a:cxn>
                <a:cxn ang="0">
                  <a:pos x="2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27" y="11"/>
                </a:cxn>
                <a:cxn ang="0">
                  <a:pos x="48" y="23"/>
                </a:cxn>
                <a:cxn ang="0">
                  <a:pos x="69" y="34"/>
                </a:cxn>
                <a:cxn ang="0">
                  <a:pos x="90" y="46"/>
                </a:cxn>
                <a:cxn ang="0">
                  <a:pos x="110" y="58"/>
                </a:cxn>
                <a:cxn ang="0">
                  <a:pos x="131" y="70"/>
                </a:cxn>
                <a:cxn ang="0">
                  <a:pos x="151" y="82"/>
                </a:cxn>
                <a:cxn ang="0">
                  <a:pos x="172" y="93"/>
                </a:cxn>
                <a:cxn ang="0">
                  <a:pos x="192" y="106"/>
                </a:cxn>
                <a:cxn ang="0">
                  <a:pos x="212" y="117"/>
                </a:cxn>
                <a:cxn ang="0">
                  <a:pos x="233" y="130"/>
                </a:cxn>
                <a:cxn ang="0">
                  <a:pos x="253" y="142"/>
                </a:cxn>
                <a:cxn ang="0">
                  <a:pos x="273" y="154"/>
                </a:cxn>
                <a:cxn ang="0">
                  <a:pos x="293" y="166"/>
                </a:cxn>
                <a:cxn ang="0">
                  <a:pos x="313" y="178"/>
                </a:cxn>
                <a:cxn ang="0">
                  <a:pos x="333" y="190"/>
                </a:cxn>
              </a:cxnLst>
              <a:rect l="0" t="0" r="r" b="b"/>
              <a:pathLst>
                <a:path w="334" h="203">
                  <a:moveTo>
                    <a:pt x="333" y="190"/>
                  </a:moveTo>
                  <a:lnTo>
                    <a:pt x="334" y="193"/>
                  </a:lnTo>
                  <a:lnTo>
                    <a:pt x="334" y="196"/>
                  </a:lnTo>
                  <a:lnTo>
                    <a:pt x="334" y="199"/>
                  </a:lnTo>
                  <a:lnTo>
                    <a:pt x="334" y="202"/>
                  </a:lnTo>
                  <a:lnTo>
                    <a:pt x="330" y="203"/>
                  </a:lnTo>
                  <a:lnTo>
                    <a:pt x="325" y="202"/>
                  </a:lnTo>
                  <a:lnTo>
                    <a:pt x="320" y="200"/>
                  </a:lnTo>
                  <a:lnTo>
                    <a:pt x="315" y="197"/>
                  </a:lnTo>
                  <a:lnTo>
                    <a:pt x="309" y="194"/>
                  </a:lnTo>
                  <a:lnTo>
                    <a:pt x="305" y="191"/>
                  </a:lnTo>
                  <a:lnTo>
                    <a:pt x="300" y="188"/>
                  </a:lnTo>
                  <a:lnTo>
                    <a:pt x="297" y="186"/>
                  </a:lnTo>
                  <a:lnTo>
                    <a:pt x="195" y="123"/>
                  </a:lnTo>
                  <a:lnTo>
                    <a:pt x="194" y="122"/>
                  </a:lnTo>
                  <a:lnTo>
                    <a:pt x="190" y="119"/>
                  </a:lnTo>
                  <a:lnTo>
                    <a:pt x="183" y="115"/>
                  </a:lnTo>
                  <a:lnTo>
                    <a:pt x="174" y="110"/>
                  </a:lnTo>
                  <a:lnTo>
                    <a:pt x="164" y="104"/>
                  </a:lnTo>
                  <a:lnTo>
                    <a:pt x="152" y="97"/>
                  </a:lnTo>
                  <a:lnTo>
                    <a:pt x="139" y="89"/>
                  </a:lnTo>
                  <a:lnTo>
                    <a:pt x="124" y="81"/>
                  </a:lnTo>
                  <a:lnTo>
                    <a:pt x="109" y="72"/>
                  </a:lnTo>
                  <a:lnTo>
                    <a:pt x="93" y="63"/>
                  </a:lnTo>
                  <a:lnTo>
                    <a:pt x="77" y="54"/>
                  </a:lnTo>
                  <a:lnTo>
                    <a:pt x="61" y="45"/>
                  </a:lnTo>
                  <a:lnTo>
                    <a:pt x="46" y="36"/>
                  </a:lnTo>
                  <a:lnTo>
                    <a:pt x="30" y="28"/>
                  </a:lnTo>
                  <a:lnTo>
                    <a:pt x="16" y="21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27" y="11"/>
                  </a:lnTo>
                  <a:lnTo>
                    <a:pt x="48" y="23"/>
                  </a:lnTo>
                  <a:lnTo>
                    <a:pt x="69" y="34"/>
                  </a:lnTo>
                  <a:lnTo>
                    <a:pt x="90" y="46"/>
                  </a:lnTo>
                  <a:lnTo>
                    <a:pt x="110" y="58"/>
                  </a:lnTo>
                  <a:lnTo>
                    <a:pt x="131" y="70"/>
                  </a:lnTo>
                  <a:lnTo>
                    <a:pt x="151" y="82"/>
                  </a:lnTo>
                  <a:lnTo>
                    <a:pt x="172" y="93"/>
                  </a:lnTo>
                  <a:lnTo>
                    <a:pt x="192" y="106"/>
                  </a:lnTo>
                  <a:lnTo>
                    <a:pt x="212" y="117"/>
                  </a:lnTo>
                  <a:lnTo>
                    <a:pt x="233" y="130"/>
                  </a:lnTo>
                  <a:lnTo>
                    <a:pt x="253" y="142"/>
                  </a:lnTo>
                  <a:lnTo>
                    <a:pt x="273" y="154"/>
                  </a:lnTo>
                  <a:lnTo>
                    <a:pt x="293" y="166"/>
                  </a:lnTo>
                  <a:lnTo>
                    <a:pt x="313" y="178"/>
                  </a:lnTo>
                  <a:lnTo>
                    <a:pt x="333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-544" y="3749"/>
              <a:ext cx="15" cy="1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44" y="33"/>
                </a:cxn>
                <a:cxn ang="0">
                  <a:pos x="37" y="31"/>
                </a:cxn>
                <a:cxn ang="0">
                  <a:pos x="31" y="29"/>
                </a:cxn>
                <a:cxn ang="0">
                  <a:pos x="26" y="27"/>
                </a:cxn>
                <a:cxn ang="0">
                  <a:pos x="20" y="24"/>
                </a:cxn>
                <a:cxn ang="0">
                  <a:pos x="15" y="20"/>
                </a:cxn>
                <a:cxn ang="0">
                  <a:pos x="10" y="17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9" y="2"/>
                </a:cxn>
                <a:cxn ang="0">
                  <a:pos x="15" y="4"/>
                </a:cxn>
                <a:cxn ang="0">
                  <a:pos x="20" y="7"/>
                </a:cxn>
                <a:cxn ang="0">
                  <a:pos x="25" y="10"/>
                </a:cxn>
                <a:cxn ang="0">
                  <a:pos x="30" y="14"/>
                </a:cxn>
                <a:cxn ang="0">
                  <a:pos x="35" y="17"/>
                </a:cxn>
                <a:cxn ang="0">
                  <a:pos x="39" y="19"/>
                </a:cxn>
                <a:cxn ang="0">
                  <a:pos x="44" y="21"/>
                </a:cxn>
              </a:cxnLst>
              <a:rect l="0" t="0" r="r" b="b"/>
              <a:pathLst>
                <a:path w="44" h="33">
                  <a:moveTo>
                    <a:pt x="44" y="21"/>
                  </a:moveTo>
                  <a:lnTo>
                    <a:pt x="44" y="33"/>
                  </a:lnTo>
                  <a:lnTo>
                    <a:pt x="37" y="31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0" y="24"/>
                  </a:lnTo>
                  <a:lnTo>
                    <a:pt x="15" y="20"/>
                  </a:lnTo>
                  <a:lnTo>
                    <a:pt x="10" y="17"/>
                  </a:lnTo>
                  <a:lnTo>
                    <a:pt x="5" y="12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4"/>
                  </a:lnTo>
                  <a:lnTo>
                    <a:pt x="20" y="7"/>
                  </a:lnTo>
                  <a:lnTo>
                    <a:pt x="25" y="10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39" y="19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-719" y="3782"/>
              <a:ext cx="25" cy="21"/>
            </a:xfrm>
            <a:custGeom>
              <a:avLst/>
              <a:gdLst/>
              <a:ahLst/>
              <a:cxnLst>
                <a:cxn ang="0">
                  <a:pos x="77" y="18"/>
                </a:cxn>
                <a:cxn ang="0">
                  <a:pos x="74" y="48"/>
                </a:cxn>
                <a:cxn ang="0">
                  <a:pos x="68" y="51"/>
                </a:cxn>
                <a:cxn ang="0">
                  <a:pos x="61" y="55"/>
                </a:cxn>
                <a:cxn ang="0">
                  <a:pos x="53" y="59"/>
                </a:cxn>
                <a:cxn ang="0">
                  <a:pos x="46" y="61"/>
                </a:cxn>
                <a:cxn ang="0">
                  <a:pos x="37" y="64"/>
                </a:cxn>
                <a:cxn ang="0">
                  <a:pos x="29" y="64"/>
                </a:cxn>
                <a:cxn ang="0">
                  <a:pos x="20" y="63"/>
                </a:cxn>
                <a:cxn ang="0">
                  <a:pos x="12" y="57"/>
                </a:cxn>
                <a:cxn ang="0">
                  <a:pos x="6" y="49"/>
                </a:cxn>
                <a:cxn ang="0">
                  <a:pos x="1" y="42"/>
                </a:cxn>
                <a:cxn ang="0">
                  <a:pos x="0" y="34"/>
                </a:cxn>
                <a:cxn ang="0">
                  <a:pos x="2" y="24"/>
                </a:cxn>
                <a:cxn ang="0">
                  <a:pos x="8" y="16"/>
                </a:cxn>
                <a:cxn ang="0">
                  <a:pos x="17" y="9"/>
                </a:cxn>
                <a:cxn ang="0">
                  <a:pos x="27" y="4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60" y="2"/>
                </a:cxn>
                <a:cxn ang="0">
                  <a:pos x="70" y="8"/>
                </a:cxn>
                <a:cxn ang="0">
                  <a:pos x="77" y="18"/>
                </a:cxn>
              </a:cxnLst>
              <a:rect l="0" t="0" r="r" b="b"/>
              <a:pathLst>
                <a:path w="77" h="64">
                  <a:moveTo>
                    <a:pt x="77" y="18"/>
                  </a:moveTo>
                  <a:lnTo>
                    <a:pt x="74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7" y="64"/>
                  </a:lnTo>
                  <a:lnTo>
                    <a:pt x="29" y="64"/>
                  </a:lnTo>
                  <a:lnTo>
                    <a:pt x="20" y="63"/>
                  </a:lnTo>
                  <a:lnTo>
                    <a:pt x="12" y="57"/>
                  </a:lnTo>
                  <a:lnTo>
                    <a:pt x="6" y="49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8" y="16"/>
                  </a:lnTo>
                  <a:lnTo>
                    <a:pt x="17" y="9"/>
                  </a:lnTo>
                  <a:lnTo>
                    <a:pt x="27" y="4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-714" y="3787"/>
              <a:ext cx="16" cy="11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5" y="17"/>
                </a:cxn>
                <a:cxn ang="0">
                  <a:pos x="42" y="23"/>
                </a:cxn>
                <a:cxn ang="0">
                  <a:pos x="35" y="29"/>
                </a:cxn>
                <a:cxn ang="0">
                  <a:pos x="27" y="33"/>
                </a:cxn>
                <a:cxn ang="0">
                  <a:pos x="18" y="33"/>
                </a:cxn>
                <a:cxn ang="0">
                  <a:pos x="10" y="31"/>
                </a:cxn>
                <a:cxn ang="0">
                  <a:pos x="3" y="28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0" y="9"/>
                </a:cxn>
                <a:cxn ang="0">
                  <a:pos x="16" y="4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4" y="7"/>
                </a:cxn>
                <a:cxn ang="0">
                  <a:pos x="48" y="12"/>
                </a:cxn>
              </a:cxnLst>
              <a:rect l="0" t="0" r="r" b="b"/>
              <a:pathLst>
                <a:path w="48" h="33">
                  <a:moveTo>
                    <a:pt x="48" y="12"/>
                  </a:moveTo>
                  <a:lnTo>
                    <a:pt x="45" y="17"/>
                  </a:lnTo>
                  <a:lnTo>
                    <a:pt x="42" y="23"/>
                  </a:lnTo>
                  <a:lnTo>
                    <a:pt x="35" y="29"/>
                  </a:lnTo>
                  <a:lnTo>
                    <a:pt x="27" y="33"/>
                  </a:lnTo>
                  <a:lnTo>
                    <a:pt x="18" y="33"/>
                  </a:lnTo>
                  <a:lnTo>
                    <a:pt x="10" y="31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7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-483" y="3791"/>
              <a:ext cx="42" cy="24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125" y="66"/>
                </a:cxn>
                <a:cxn ang="0">
                  <a:pos x="120" y="69"/>
                </a:cxn>
                <a:cxn ang="0">
                  <a:pos x="114" y="72"/>
                </a:cxn>
                <a:cxn ang="0">
                  <a:pos x="111" y="73"/>
                </a:cxn>
                <a:cxn ang="0">
                  <a:pos x="95" y="65"/>
                </a:cxn>
                <a:cxn ang="0">
                  <a:pos x="82" y="57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2" y="33"/>
                </a:cxn>
                <a:cxn ang="0">
                  <a:pos x="29" y="26"/>
                </a:cxn>
                <a:cxn ang="0">
                  <a:pos x="16" y="19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7" y="6"/>
                </a:cxn>
                <a:cxn ang="0">
                  <a:pos x="32" y="15"/>
                </a:cxn>
                <a:cxn ang="0">
                  <a:pos x="48" y="22"/>
                </a:cxn>
                <a:cxn ang="0">
                  <a:pos x="63" y="30"/>
                </a:cxn>
                <a:cxn ang="0">
                  <a:pos x="79" y="39"/>
                </a:cxn>
                <a:cxn ang="0">
                  <a:pos x="94" y="47"/>
                </a:cxn>
                <a:cxn ang="0">
                  <a:pos x="110" y="56"/>
                </a:cxn>
                <a:cxn ang="0">
                  <a:pos x="125" y="63"/>
                </a:cxn>
              </a:cxnLst>
              <a:rect l="0" t="0" r="r" b="b"/>
              <a:pathLst>
                <a:path w="125" h="73">
                  <a:moveTo>
                    <a:pt x="125" y="63"/>
                  </a:moveTo>
                  <a:lnTo>
                    <a:pt x="125" y="66"/>
                  </a:lnTo>
                  <a:lnTo>
                    <a:pt x="120" y="69"/>
                  </a:lnTo>
                  <a:lnTo>
                    <a:pt x="114" y="72"/>
                  </a:lnTo>
                  <a:lnTo>
                    <a:pt x="111" y="73"/>
                  </a:lnTo>
                  <a:lnTo>
                    <a:pt x="95" y="65"/>
                  </a:lnTo>
                  <a:lnTo>
                    <a:pt x="82" y="57"/>
                  </a:lnTo>
                  <a:lnTo>
                    <a:pt x="69" y="48"/>
                  </a:lnTo>
                  <a:lnTo>
                    <a:pt x="56" y="41"/>
                  </a:lnTo>
                  <a:lnTo>
                    <a:pt x="42" y="33"/>
                  </a:lnTo>
                  <a:lnTo>
                    <a:pt x="29" y="26"/>
                  </a:lnTo>
                  <a:lnTo>
                    <a:pt x="16" y="1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2" y="15"/>
                  </a:lnTo>
                  <a:lnTo>
                    <a:pt x="48" y="22"/>
                  </a:lnTo>
                  <a:lnTo>
                    <a:pt x="63" y="30"/>
                  </a:lnTo>
                  <a:lnTo>
                    <a:pt x="79" y="39"/>
                  </a:lnTo>
                  <a:lnTo>
                    <a:pt x="94" y="47"/>
                  </a:lnTo>
                  <a:lnTo>
                    <a:pt x="110" y="56"/>
                  </a:lnTo>
                  <a:lnTo>
                    <a:pt x="12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-727" y="3813"/>
              <a:ext cx="110" cy="61"/>
            </a:xfrm>
            <a:custGeom>
              <a:avLst/>
              <a:gdLst/>
              <a:ahLst/>
              <a:cxnLst>
                <a:cxn ang="0">
                  <a:pos x="216" y="23"/>
                </a:cxn>
                <a:cxn ang="0">
                  <a:pos x="200" y="33"/>
                </a:cxn>
                <a:cxn ang="0">
                  <a:pos x="183" y="38"/>
                </a:cxn>
                <a:cxn ang="0">
                  <a:pos x="170" y="47"/>
                </a:cxn>
                <a:cxn ang="0">
                  <a:pos x="204" y="75"/>
                </a:cxn>
                <a:cxn ang="0">
                  <a:pos x="188" y="86"/>
                </a:cxn>
                <a:cxn ang="0">
                  <a:pos x="185" y="101"/>
                </a:cxn>
                <a:cxn ang="0">
                  <a:pos x="195" y="110"/>
                </a:cxn>
                <a:cxn ang="0">
                  <a:pos x="211" y="114"/>
                </a:cxn>
                <a:cxn ang="0">
                  <a:pos x="242" y="128"/>
                </a:cxn>
                <a:cxn ang="0">
                  <a:pos x="275" y="144"/>
                </a:cxn>
                <a:cxn ang="0">
                  <a:pos x="304" y="162"/>
                </a:cxn>
                <a:cxn ang="0">
                  <a:pos x="331" y="181"/>
                </a:cxn>
                <a:cxn ang="0">
                  <a:pos x="293" y="182"/>
                </a:cxn>
                <a:cxn ang="0">
                  <a:pos x="256" y="180"/>
                </a:cxn>
                <a:cxn ang="0">
                  <a:pos x="218" y="177"/>
                </a:cxn>
                <a:cxn ang="0">
                  <a:pos x="182" y="171"/>
                </a:cxn>
                <a:cxn ang="0">
                  <a:pos x="145" y="165"/>
                </a:cxn>
                <a:cxn ang="0">
                  <a:pos x="108" y="158"/>
                </a:cxn>
                <a:cxn ang="0">
                  <a:pos x="72" y="150"/>
                </a:cxn>
                <a:cxn ang="0">
                  <a:pos x="35" y="143"/>
                </a:cxn>
                <a:cxn ang="0">
                  <a:pos x="6" y="111"/>
                </a:cxn>
                <a:cxn ang="0">
                  <a:pos x="20" y="90"/>
                </a:cxn>
                <a:cxn ang="0">
                  <a:pos x="34" y="73"/>
                </a:cxn>
                <a:cxn ang="0">
                  <a:pos x="53" y="56"/>
                </a:cxn>
                <a:cxn ang="0">
                  <a:pos x="82" y="48"/>
                </a:cxn>
                <a:cxn ang="0">
                  <a:pos x="112" y="52"/>
                </a:cxn>
                <a:cxn ang="0">
                  <a:pos x="141" y="53"/>
                </a:cxn>
                <a:cxn ang="0">
                  <a:pos x="167" y="43"/>
                </a:cxn>
                <a:cxn ang="0">
                  <a:pos x="221" y="0"/>
                </a:cxn>
                <a:cxn ang="0">
                  <a:pos x="225" y="9"/>
                </a:cxn>
                <a:cxn ang="0">
                  <a:pos x="221" y="16"/>
                </a:cxn>
              </a:cxnLst>
              <a:rect l="0" t="0" r="r" b="b"/>
              <a:pathLst>
                <a:path w="331" h="182">
                  <a:moveTo>
                    <a:pt x="221" y="16"/>
                  </a:moveTo>
                  <a:lnTo>
                    <a:pt x="216" y="23"/>
                  </a:lnTo>
                  <a:lnTo>
                    <a:pt x="209" y="28"/>
                  </a:lnTo>
                  <a:lnTo>
                    <a:pt x="200" y="33"/>
                  </a:lnTo>
                  <a:lnTo>
                    <a:pt x="191" y="35"/>
                  </a:lnTo>
                  <a:lnTo>
                    <a:pt x="183" y="38"/>
                  </a:lnTo>
                  <a:lnTo>
                    <a:pt x="175" y="41"/>
                  </a:lnTo>
                  <a:lnTo>
                    <a:pt x="170" y="47"/>
                  </a:lnTo>
                  <a:lnTo>
                    <a:pt x="168" y="57"/>
                  </a:lnTo>
                  <a:lnTo>
                    <a:pt x="204" y="75"/>
                  </a:lnTo>
                  <a:lnTo>
                    <a:pt x="197" y="82"/>
                  </a:lnTo>
                  <a:lnTo>
                    <a:pt x="188" y="86"/>
                  </a:lnTo>
                  <a:lnTo>
                    <a:pt x="183" y="91"/>
                  </a:lnTo>
                  <a:lnTo>
                    <a:pt x="185" y="101"/>
                  </a:lnTo>
                  <a:lnTo>
                    <a:pt x="188" y="108"/>
                  </a:lnTo>
                  <a:lnTo>
                    <a:pt x="195" y="110"/>
                  </a:lnTo>
                  <a:lnTo>
                    <a:pt x="204" y="110"/>
                  </a:lnTo>
                  <a:lnTo>
                    <a:pt x="211" y="114"/>
                  </a:lnTo>
                  <a:lnTo>
                    <a:pt x="227" y="121"/>
                  </a:lnTo>
                  <a:lnTo>
                    <a:pt x="242" y="128"/>
                  </a:lnTo>
                  <a:lnTo>
                    <a:pt x="259" y="137"/>
                  </a:lnTo>
                  <a:lnTo>
                    <a:pt x="275" y="144"/>
                  </a:lnTo>
                  <a:lnTo>
                    <a:pt x="290" y="153"/>
                  </a:lnTo>
                  <a:lnTo>
                    <a:pt x="304" y="162"/>
                  </a:lnTo>
                  <a:lnTo>
                    <a:pt x="319" y="171"/>
                  </a:lnTo>
                  <a:lnTo>
                    <a:pt x="331" y="181"/>
                  </a:lnTo>
                  <a:lnTo>
                    <a:pt x="312" y="182"/>
                  </a:lnTo>
                  <a:lnTo>
                    <a:pt x="293" y="182"/>
                  </a:lnTo>
                  <a:lnTo>
                    <a:pt x="275" y="181"/>
                  </a:lnTo>
                  <a:lnTo>
                    <a:pt x="256" y="180"/>
                  </a:lnTo>
                  <a:lnTo>
                    <a:pt x="237" y="179"/>
                  </a:lnTo>
                  <a:lnTo>
                    <a:pt x="218" y="177"/>
                  </a:lnTo>
                  <a:lnTo>
                    <a:pt x="200" y="174"/>
                  </a:lnTo>
                  <a:lnTo>
                    <a:pt x="182" y="171"/>
                  </a:lnTo>
                  <a:lnTo>
                    <a:pt x="163" y="168"/>
                  </a:lnTo>
                  <a:lnTo>
                    <a:pt x="145" y="165"/>
                  </a:lnTo>
                  <a:lnTo>
                    <a:pt x="126" y="162"/>
                  </a:lnTo>
                  <a:lnTo>
                    <a:pt x="108" y="158"/>
                  </a:lnTo>
                  <a:lnTo>
                    <a:pt x="90" y="154"/>
                  </a:lnTo>
                  <a:lnTo>
                    <a:pt x="72" y="150"/>
                  </a:lnTo>
                  <a:lnTo>
                    <a:pt x="53" y="146"/>
                  </a:lnTo>
                  <a:lnTo>
                    <a:pt x="35" y="143"/>
                  </a:lnTo>
                  <a:lnTo>
                    <a:pt x="0" y="125"/>
                  </a:lnTo>
                  <a:lnTo>
                    <a:pt x="6" y="111"/>
                  </a:lnTo>
                  <a:lnTo>
                    <a:pt x="13" y="100"/>
                  </a:lnTo>
                  <a:lnTo>
                    <a:pt x="20" y="90"/>
                  </a:lnTo>
                  <a:lnTo>
                    <a:pt x="26" y="81"/>
                  </a:lnTo>
                  <a:lnTo>
                    <a:pt x="34" y="73"/>
                  </a:lnTo>
                  <a:lnTo>
                    <a:pt x="43" y="64"/>
                  </a:lnTo>
                  <a:lnTo>
                    <a:pt x="53" y="56"/>
                  </a:lnTo>
                  <a:lnTo>
                    <a:pt x="65" y="46"/>
                  </a:lnTo>
                  <a:lnTo>
                    <a:pt x="82" y="48"/>
                  </a:lnTo>
                  <a:lnTo>
                    <a:pt x="97" y="51"/>
                  </a:lnTo>
                  <a:lnTo>
                    <a:pt x="112" y="52"/>
                  </a:lnTo>
                  <a:lnTo>
                    <a:pt x="126" y="53"/>
                  </a:lnTo>
                  <a:lnTo>
                    <a:pt x="141" y="53"/>
                  </a:lnTo>
                  <a:lnTo>
                    <a:pt x="154" y="49"/>
                  </a:lnTo>
                  <a:lnTo>
                    <a:pt x="167" y="43"/>
                  </a:lnTo>
                  <a:lnTo>
                    <a:pt x="180" y="33"/>
                  </a:lnTo>
                  <a:lnTo>
                    <a:pt x="221" y="0"/>
                  </a:lnTo>
                  <a:lnTo>
                    <a:pt x="224" y="3"/>
                  </a:lnTo>
                  <a:lnTo>
                    <a:pt x="225" y="9"/>
                  </a:lnTo>
                  <a:lnTo>
                    <a:pt x="224" y="14"/>
                  </a:lnTo>
                  <a:lnTo>
                    <a:pt x="221" y="16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-485" y="3815"/>
              <a:ext cx="32" cy="18"/>
            </a:xfrm>
            <a:custGeom>
              <a:avLst/>
              <a:gdLst/>
              <a:ahLst/>
              <a:cxnLst>
                <a:cxn ang="0">
                  <a:pos x="94" y="51"/>
                </a:cxn>
                <a:cxn ang="0">
                  <a:pos x="87" y="55"/>
                </a:cxn>
                <a:cxn ang="0">
                  <a:pos x="80" y="56"/>
                </a:cxn>
                <a:cxn ang="0">
                  <a:pos x="73" y="55"/>
                </a:cxn>
                <a:cxn ang="0">
                  <a:pos x="65" y="51"/>
                </a:cxn>
                <a:cxn ang="0">
                  <a:pos x="58" y="47"/>
                </a:cxn>
                <a:cxn ang="0">
                  <a:pos x="52" y="42"/>
                </a:cxn>
                <a:cxn ang="0">
                  <a:pos x="46" y="38"/>
                </a:cxn>
                <a:cxn ang="0">
                  <a:pos x="43" y="36"/>
                </a:cxn>
                <a:cxn ang="0">
                  <a:pos x="37" y="32"/>
                </a:cxn>
                <a:cxn ang="0">
                  <a:pos x="31" y="29"/>
                </a:cxn>
                <a:cxn ang="0">
                  <a:pos x="23" y="24"/>
                </a:cxn>
                <a:cxn ang="0">
                  <a:pos x="16" y="21"/>
                </a:cxn>
                <a:cxn ang="0">
                  <a:pos x="11" y="17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8" y="10"/>
                </a:cxn>
                <a:cxn ang="0">
                  <a:pos x="38" y="15"/>
                </a:cxn>
                <a:cxn ang="0">
                  <a:pos x="48" y="20"/>
                </a:cxn>
                <a:cxn ang="0">
                  <a:pos x="59" y="26"/>
                </a:cxn>
                <a:cxn ang="0">
                  <a:pos x="69" y="32"/>
                </a:cxn>
                <a:cxn ang="0">
                  <a:pos x="78" y="38"/>
                </a:cxn>
                <a:cxn ang="0">
                  <a:pos x="87" y="44"/>
                </a:cxn>
                <a:cxn ang="0">
                  <a:pos x="94" y="51"/>
                </a:cxn>
              </a:cxnLst>
              <a:rect l="0" t="0" r="r" b="b"/>
              <a:pathLst>
                <a:path w="94" h="56">
                  <a:moveTo>
                    <a:pt x="94" y="51"/>
                  </a:moveTo>
                  <a:lnTo>
                    <a:pt x="87" y="55"/>
                  </a:lnTo>
                  <a:lnTo>
                    <a:pt x="80" y="56"/>
                  </a:lnTo>
                  <a:lnTo>
                    <a:pt x="73" y="55"/>
                  </a:lnTo>
                  <a:lnTo>
                    <a:pt x="65" y="51"/>
                  </a:lnTo>
                  <a:lnTo>
                    <a:pt x="58" y="47"/>
                  </a:lnTo>
                  <a:lnTo>
                    <a:pt x="52" y="42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37" y="32"/>
                  </a:lnTo>
                  <a:lnTo>
                    <a:pt x="31" y="29"/>
                  </a:lnTo>
                  <a:lnTo>
                    <a:pt x="23" y="24"/>
                  </a:lnTo>
                  <a:lnTo>
                    <a:pt x="16" y="21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8" y="20"/>
                  </a:lnTo>
                  <a:lnTo>
                    <a:pt x="59" y="26"/>
                  </a:lnTo>
                  <a:lnTo>
                    <a:pt x="69" y="32"/>
                  </a:lnTo>
                  <a:lnTo>
                    <a:pt x="78" y="38"/>
                  </a:lnTo>
                  <a:lnTo>
                    <a:pt x="87" y="44"/>
                  </a:lnTo>
                  <a:lnTo>
                    <a:pt x="9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-419" y="3815"/>
              <a:ext cx="44" cy="46"/>
            </a:xfrm>
            <a:custGeom>
              <a:avLst/>
              <a:gdLst/>
              <a:ahLst/>
              <a:cxnLst>
                <a:cxn ang="0">
                  <a:pos x="134" y="94"/>
                </a:cxn>
                <a:cxn ang="0">
                  <a:pos x="131" y="102"/>
                </a:cxn>
                <a:cxn ang="0">
                  <a:pos x="127" y="109"/>
                </a:cxn>
                <a:cxn ang="0">
                  <a:pos x="120" y="114"/>
                </a:cxn>
                <a:cxn ang="0">
                  <a:pos x="112" y="117"/>
                </a:cxn>
                <a:cxn ang="0">
                  <a:pos x="102" y="120"/>
                </a:cxn>
                <a:cxn ang="0">
                  <a:pos x="93" y="122"/>
                </a:cxn>
                <a:cxn ang="0">
                  <a:pos x="83" y="124"/>
                </a:cxn>
                <a:cxn ang="0">
                  <a:pos x="75" y="127"/>
                </a:cxn>
                <a:cxn ang="0">
                  <a:pos x="66" y="129"/>
                </a:cxn>
                <a:cxn ang="0">
                  <a:pos x="55" y="131"/>
                </a:cxn>
                <a:cxn ang="0">
                  <a:pos x="44" y="134"/>
                </a:cxn>
                <a:cxn ang="0">
                  <a:pos x="34" y="135"/>
                </a:cxn>
                <a:cxn ang="0">
                  <a:pos x="24" y="136"/>
                </a:cxn>
                <a:cxn ang="0">
                  <a:pos x="15" y="135"/>
                </a:cxn>
                <a:cxn ang="0">
                  <a:pos x="10" y="132"/>
                </a:cxn>
                <a:cxn ang="0">
                  <a:pos x="6" y="124"/>
                </a:cxn>
                <a:cxn ang="0">
                  <a:pos x="6" y="120"/>
                </a:cxn>
                <a:cxn ang="0">
                  <a:pos x="9" y="120"/>
                </a:cxn>
                <a:cxn ang="0">
                  <a:pos x="7" y="115"/>
                </a:cxn>
                <a:cxn ang="0">
                  <a:pos x="6" y="108"/>
                </a:cxn>
                <a:cxn ang="0">
                  <a:pos x="4" y="100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5" y="84"/>
                </a:cxn>
                <a:cxn ang="0">
                  <a:pos x="10" y="80"/>
                </a:cxn>
                <a:cxn ang="0">
                  <a:pos x="13" y="74"/>
                </a:cxn>
                <a:cxn ang="0">
                  <a:pos x="21" y="68"/>
                </a:cxn>
                <a:cxn ang="0">
                  <a:pos x="30" y="60"/>
                </a:cxn>
                <a:cxn ang="0">
                  <a:pos x="40" y="52"/>
                </a:cxn>
                <a:cxn ang="0">
                  <a:pos x="50" y="41"/>
                </a:cxn>
                <a:cxn ang="0">
                  <a:pos x="61" y="32"/>
                </a:cxn>
                <a:cxn ang="0">
                  <a:pos x="71" y="21"/>
                </a:cxn>
                <a:cxn ang="0">
                  <a:pos x="81" y="11"/>
                </a:cxn>
                <a:cxn ang="0">
                  <a:pos x="89" y="0"/>
                </a:cxn>
                <a:cxn ang="0">
                  <a:pos x="100" y="9"/>
                </a:cxn>
                <a:cxn ang="0">
                  <a:pos x="109" y="18"/>
                </a:cxn>
                <a:cxn ang="0">
                  <a:pos x="117" y="30"/>
                </a:cxn>
                <a:cxn ang="0">
                  <a:pos x="124" y="42"/>
                </a:cxn>
                <a:cxn ang="0">
                  <a:pos x="128" y="55"/>
                </a:cxn>
                <a:cxn ang="0">
                  <a:pos x="131" y="69"/>
                </a:cxn>
                <a:cxn ang="0">
                  <a:pos x="133" y="81"/>
                </a:cxn>
                <a:cxn ang="0">
                  <a:pos x="134" y="94"/>
                </a:cxn>
              </a:cxnLst>
              <a:rect l="0" t="0" r="r" b="b"/>
              <a:pathLst>
                <a:path w="134" h="136">
                  <a:moveTo>
                    <a:pt x="134" y="94"/>
                  </a:moveTo>
                  <a:lnTo>
                    <a:pt x="131" y="102"/>
                  </a:lnTo>
                  <a:lnTo>
                    <a:pt x="127" y="109"/>
                  </a:lnTo>
                  <a:lnTo>
                    <a:pt x="120" y="114"/>
                  </a:lnTo>
                  <a:lnTo>
                    <a:pt x="112" y="117"/>
                  </a:lnTo>
                  <a:lnTo>
                    <a:pt x="102" y="120"/>
                  </a:lnTo>
                  <a:lnTo>
                    <a:pt x="93" y="122"/>
                  </a:lnTo>
                  <a:lnTo>
                    <a:pt x="83" y="124"/>
                  </a:lnTo>
                  <a:lnTo>
                    <a:pt x="75" y="127"/>
                  </a:lnTo>
                  <a:lnTo>
                    <a:pt x="66" y="129"/>
                  </a:lnTo>
                  <a:lnTo>
                    <a:pt x="55" y="131"/>
                  </a:lnTo>
                  <a:lnTo>
                    <a:pt x="44" y="134"/>
                  </a:lnTo>
                  <a:lnTo>
                    <a:pt x="34" y="135"/>
                  </a:lnTo>
                  <a:lnTo>
                    <a:pt x="24" y="136"/>
                  </a:lnTo>
                  <a:lnTo>
                    <a:pt x="15" y="135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9" y="120"/>
                  </a:lnTo>
                  <a:lnTo>
                    <a:pt x="7" y="115"/>
                  </a:lnTo>
                  <a:lnTo>
                    <a:pt x="6" y="108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10" y="80"/>
                  </a:lnTo>
                  <a:lnTo>
                    <a:pt x="13" y="74"/>
                  </a:lnTo>
                  <a:lnTo>
                    <a:pt x="21" y="68"/>
                  </a:lnTo>
                  <a:lnTo>
                    <a:pt x="30" y="60"/>
                  </a:lnTo>
                  <a:lnTo>
                    <a:pt x="40" y="52"/>
                  </a:lnTo>
                  <a:lnTo>
                    <a:pt x="50" y="41"/>
                  </a:lnTo>
                  <a:lnTo>
                    <a:pt x="61" y="32"/>
                  </a:lnTo>
                  <a:lnTo>
                    <a:pt x="71" y="21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0" y="9"/>
                  </a:lnTo>
                  <a:lnTo>
                    <a:pt x="109" y="18"/>
                  </a:lnTo>
                  <a:lnTo>
                    <a:pt x="117" y="30"/>
                  </a:lnTo>
                  <a:lnTo>
                    <a:pt x="124" y="42"/>
                  </a:lnTo>
                  <a:lnTo>
                    <a:pt x="128" y="55"/>
                  </a:lnTo>
                  <a:lnTo>
                    <a:pt x="131" y="69"/>
                  </a:lnTo>
                  <a:lnTo>
                    <a:pt x="133" y="81"/>
                  </a:lnTo>
                  <a:lnTo>
                    <a:pt x="134" y="94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-660" y="3824"/>
              <a:ext cx="13" cy="9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33" y="17"/>
                </a:cxn>
                <a:cxn ang="0">
                  <a:pos x="28" y="21"/>
                </a:cxn>
                <a:cxn ang="0">
                  <a:pos x="23" y="24"/>
                </a:cxn>
                <a:cxn ang="0">
                  <a:pos x="17" y="26"/>
                </a:cxn>
                <a:cxn ang="0">
                  <a:pos x="12" y="27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19"/>
                </a:cxn>
                <a:cxn ang="0">
                  <a:pos x="4" y="16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7" y="5"/>
                </a:cxn>
                <a:cxn ang="0">
                  <a:pos x="37" y="14"/>
                </a:cxn>
              </a:cxnLst>
              <a:rect l="0" t="0" r="r" b="b"/>
              <a:pathLst>
                <a:path w="37" h="27">
                  <a:moveTo>
                    <a:pt x="37" y="14"/>
                  </a:moveTo>
                  <a:lnTo>
                    <a:pt x="33" y="17"/>
                  </a:lnTo>
                  <a:lnTo>
                    <a:pt x="28" y="21"/>
                  </a:lnTo>
                  <a:lnTo>
                    <a:pt x="23" y="24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5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-497" y="3834"/>
              <a:ext cx="24" cy="17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73" y="41"/>
                </a:cxn>
                <a:cxn ang="0">
                  <a:pos x="70" y="45"/>
                </a:cxn>
                <a:cxn ang="0">
                  <a:pos x="66" y="48"/>
                </a:cxn>
                <a:cxn ang="0">
                  <a:pos x="63" y="49"/>
                </a:cxn>
                <a:cxn ang="0">
                  <a:pos x="58" y="48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5" y="37"/>
                </a:cxn>
                <a:cxn ang="0">
                  <a:pos x="0" y="11"/>
                </a:cxn>
                <a:cxn ang="0">
                  <a:pos x="1" y="0"/>
                </a:cxn>
                <a:cxn ang="0">
                  <a:pos x="11" y="2"/>
                </a:cxn>
                <a:cxn ang="0">
                  <a:pos x="20" y="6"/>
                </a:cxn>
                <a:cxn ang="0">
                  <a:pos x="29" y="11"/>
                </a:cxn>
                <a:cxn ang="0">
                  <a:pos x="38" y="16"/>
                </a:cxn>
                <a:cxn ang="0">
                  <a:pos x="45" y="21"/>
                </a:cxn>
                <a:cxn ang="0">
                  <a:pos x="54" y="26"/>
                </a:cxn>
                <a:cxn ang="0">
                  <a:pos x="63" y="32"/>
                </a:cxn>
                <a:cxn ang="0">
                  <a:pos x="72" y="36"/>
                </a:cxn>
              </a:cxnLst>
              <a:rect l="0" t="0" r="r" b="b"/>
              <a:pathLst>
                <a:path w="73" h="49">
                  <a:moveTo>
                    <a:pt x="72" y="36"/>
                  </a:moveTo>
                  <a:lnTo>
                    <a:pt x="73" y="41"/>
                  </a:lnTo>
                  <a:lnTo>
                    <a:pt x="70" y="45"/>
                  </a:lnTo>
                  <a:lnTo>
                    <a:pt x="66" y="48"/>
                  </a:lnTo>
                  <a:lnTo>
                    <a:pt x="63" y="49"/>
                  </a:lnTo>
                  <a:lnTo>
                    <a:pt x="58" y="48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5" y="37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0" y="6"/>
                  </a:lnTo>
                  <a:lnTo>
                    <a:pt x="29" y="11"/>
                  </a:lnTo>
                  <a:lnTo>
                    <a:pt x="38" y="16"/>
                  </a:lnTo>
                  <a:lnTo>
                    <a:pt x="45" y="21"/>
                  </a:lnTo>
                  <a:lnTo>
                    <a:pt x="54" y="26"/>
                  </a:lnTo>
                  <a:lnTo>
                    <a:pt x="63" y="3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-506" y="3851"/>
              <a:ext cx="23" cy="15"/>
            </a:xfrm>
            <a:custGeom>
              <a:avLst/>
              <a:gdLst/>
              <a:ahLst/>
              <a:cxnLst>
                <a:cxn ang="0">
                  <a:pos x="66" y="47"/>
                </a:cxn>
                <a:cxn ang="0">
                  <a:pos x="58" y="42"/>
                </a:cxn>
                <a:cxn ang="0">
                  <a:pos x="50" y="38"/>
                </a:cxn>
                <a:cxn ang="0">
                  <a:pos x="41" y="34"/>
                </a:cxn>
                <a:cxn ang="0">
                  <a:pos x="34" y="30"/>
                </a:cxn>
                <a:cxn ang="0">
                  <a:pos x="25" y="26"/>
                </a:cxn>
                <a:cxn ang="0">
                  <a:pos x="17" y="20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69" y="34"/>
                </a:cxn>
                <a:cxn ang="0">
                  <a:pos x="66" y="47"/>
                </a:cxn>
              </a:cxnLst>
              <a:rect l="0" t="0" r="r" b="b"/>
              <a:pathLst>
                <a:path w="69" h="47">
                  <a:moveTo>
                    <a:pt x="66" y="47"/>
                  </a:moveTo>
                  <a:lnTo>
                    <a:pt x="58" y="42"/>
                  </a:lnTo>
                  <a:lnTo>
                    <a:pt x="50" y="38"/>
                  </a:lnTo>
                  <a:lnTo>
                    <a:pt x="41" y="34"/>
                  </a:lnTo>
                  <a:lnTo>
                    <a:pt x="34" y="30"/>
                  </a:lnTo>
                  <a:lnTo>
                    <a:pt x="25" y="26"/>
                  </a:lnTo>
                  <a:lnTo>
                    <a:pt x="17" y="20"/>
                  </a:lnTo>
                  <a:lnTo>
                    <a:pt x="8" y="15"/>
                  </a:lnTo>
                  <a:lnTo>
                    <a:pt x="0" y="9"/>
                  </a:lnTo>
                  <a:lnTo>
                    <a:pt x="9" y="0"/>
                  </a:lnTo>
                  <a:lnTo>
                    <a:pt x="69" y="34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-438" y="3855"/>
              <a:ext cx="16" cy="10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2" y="4"/>
                </a:cxn>
                <a:cxn ang="0">
                  <a:pos x="46" y="7"/>
                </a:cxn>
                <a:cxn ang="0">
                  <a:pos x="48" y="11"/>
                </a:cxn>
                <a:cxn ang="0">
                  <a:pos x="43" y="15"/>
                </a:cxn>
                <a:cxn ang="0">
                  <a:pos x="47" y="22"/>
                </a:cxn>
                <a:cxn ang="0">
                  <a:pos x="41" y="25"/>
                </a:cxn>
                <a:cxn ang="0">
                  <a:pos x="36" y="27"/>
                </a:cxn>
                <a:cxn ang="0">
                  <a:pos x="30" y="28"/>
                </a:cxn>
                <a:cxn ang="0">
                  <a:pos x="24" y="29"/>
                </a:cxn>
                <a:cxn ang="0">
                  <a:pos x="17" y="29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5" y="25"/>
                </a:cxn>
                <a:cxn ang="0">
                  <a:pos x="9" y="20"/>
                </a:cxn>
                <a:cxn ang="0">
                  <a:pos x="15" y="14"/>
                </a:cxn>
                <a:cxn ang="0">
                  <a:pos x="20" y="8"/>
                </a:cxn>
                <a:cxn ang="0">
                  <a:pos x="26" y="4"/>
                </a:cxn>
                <a:cxn ang="0">
                  <a:pos x="32" y="1"/>
                </a:cxn>
                <a:cxn ang="0">
                  <a:pos x="39" y="0"/>
                </a:cxn>
                <a:cxn ang="0">
                  <a:pos x="47" y="1"/>
                </a:cxn>
              </a:cxnLst>
              <a:rect l="0" t="0" r="r" b="b"/>
              <a:pathLst>
                <a:path w="48" h="30">
                  <a:moveTo>
                    <a:pt x="47" y="1"/>
                  </a:moveTo>
                  <a:lnTo>
                    <a:pt x="42" y="4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7" y="22"/>
                  </a:lnTo>
                  <a:lnTo>
                    <a:pt x="41" y="25"/>
                  </a:lnTo>
                  <a:lnTo>
                    <a:pt x="36" y="27"/>
                  </a:lnTo>
                  <a:lnTo>
                    <a:pt x="30" y="28"/>
                  </a:lnTo>
                  <a:lnTo>
                    <a:pt x="24" y="29"/>
                  </a:lnTo>
                  <a:lnTo>
                    <a:pt x="17" y="29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-470" y="3869"/>
              <a:ext cx="48" cy="3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3" y="12"/>
                </a:cxn>
                <a:cxn ang="0">
                  <a:pos x="141" y="23"/>
                </a:cxn>
                <a:cxn ang="0">
                  <a:pos x="138" y="35"/>
                </a:cxn>
                <a:cxn ang="0">
                  <a:pos x="139" y="47"/>
                </a:cxn>
                <a:cxn ang="0">
                  <a:pos x="142" y="60"/>
                </a:cxn>
                <a:cxn ang="0">
                  <a:pos x="144" y="75"/>
                </a:cxn>
                <a:cxn ang="0">
                  <a:pos x="141" y="87"/>
                </a:cxn>
                <a:cxn ang="0">
                  <a:pos x="126" y="91"/>
                </a:cxn>
                <a:cxn ang="0">
                  <a:pos x="112" y="94"/>
                </a:cxn>
                <a:cxn ang="0">
                  <a:pos x="96" y="96"/>
                </a:cxn>
                <a:cxn ang="0">
                  <a:pos x="81" y="98"/>
                </a:cxn>
                <a:cxn ang="0">
                  <a:pos x="65" y="100"/>
                </a:cxn>
                <a:cxn ang="0">
                  <a:pos x="50" y="102"/>
                </a:cxn>
                <a:cxn ang="0">
                  <a:pos x="34" y="104"/>
                </a:cxn>
                <a:cxn ang="0">
                  <a:pos x="20" y="107"/>
                </a:cxn>
                <a:cxn ang="0">
                  <a:pos x="5" y="110"/>
                </a:cxn>
                <a:cxn ang="0">
                  <a:pos x="0" y="103"/>
                </a:cxn>
                <a:cxn ang="0">
                  <a:pos x="1" y="96"/>
                </a:cxn>
                <a:cxn ang="0">
                  <a:pos x="3" y="87"/>
                </a:cxn>
                <a:cxn ang="0">
                  <a:pos x="5" y="77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8" y="83"/>
                </a:cxn>
                <a:cxn ang="0">
                  <a:pos x="23" y="85"/>
                </a:cxn>
                <a:cxn ang="0">
                  <a:pos x="117" y="68"/>
                </a:cxn>
                <a:cxn ang="0">
                  <a:pos x="123" y="59"/>
                </a:cxn>
                <a:cxn ang="0">
                  <a:pos x="125" y="48"/>
                </a:cxn>
                <a:cxn ang="0">
                  <a:pos x="124" y="38"/>
                </a:cxn>
                <a:cxn ang="0">
                  <a:pos x="122" y="27"/>
                </a:cxn>
                <a:cxn ang="0">
                  <a:pos x="121" y="19"/>
                </a:cxn>
                <a:cxn ang="0">
                  <a:pos x="123" y="11"/>
                </a:cxn>
                <a:cxn ang="0">
                  <a:pos x="128" y="4"/>
                </a:cxn>
                <a:cxn ang="0">
                  <a:pos x="141" y="0"/>
                </a:cxn>
              </a:cxnLst>
              <a:rect l="0" t="0" r="r" b="b"/>
              <a:pathLst>
                <a:path w="144" h="110">
                  <a:moveTo>
                    <a:pt x="141" y="0"/>
                  </a:moveTo>
                  <a:lnTo>
                    <a:pt x="143" y="12"/>
                  </a:lnTo>
                  <a:lnTo>
                    <a:pt x="141" y="23"/>
                  </a:lnTo>
                  <a:lnTo>
                    <a:pt x="138" y="35"/>
                  </a:lnTo>
                  <a:lnTo>
                    <a:pt x="139" y="47"/>
                  </a:lnTo>
                  <a:lnTo>
                    <a:pt x="142" y="60"/>
                  </a:lnTo>
                  <a:lnTo>
                    <a:pt x="144" y="75"/>
                  </a:lnTo>
                  <a:lnTo>
                    <a:pt x="141" y="87"/>
                  </a:lnTo>
                  <a:lnTo>
                    <a:pt x="126" y="91"/>
                  </a:lnTo>
                  <a:lnTo>
                    <a:pt x="112" y="94"/>
                  </a:lnTo>
                  <a:lnTo>
                    <a:pt x="96" y="96"/>
                  </a:lnTo>
                  <a:lnTo>
                    <a:pt x="81" y="98"/>
                  </a:lnTo>
                  <a:lnTo>
                    <a:pt x="65" y="100"/>
                  </a:lnTo>
                  <a:lnTo>
                    <a:pt x="50" y="102"/>
                  </a:lnTo>
                  <a:lnTo>
                    <a:pt x="34" y="104"/>
                  </a:lnTo>
                  <a:lnTo>
                    <a:pt x="20" y="107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1" y="96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8" y="83"/>
                  </a:lnTo>
                  <a:lnTo>
                    <a:pt x="23" y="85"/>
                  </a:lnTo>
                  <a:lnTo>
                    <a:pt x="117" y="68"/>
                  </a:lnTo>
                  <a:lnTo>
                    <a:pt x="123" y="59"/>
                  </a:lnTo>
                  <a:lnTo>
                    <a:pt x="125" y="48"/>
                  </a:lnTo>
                  <a:lnTo>
                    <a:pt x="124" y="38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23" y="11"/>
                  </a:lnTo>
                  <a:lnTo>
                    <a:pt x="128" y="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-515" y="3876"/>
              <a:ext cx="15" cy="9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1" y="24"/>
                </a:cxn>
                <a:cxn ang="0">
                  <a:pos x="35" y="27"/>
                </a:cxn>
                <a:cxn ang="0">
                  <a:pos x="31" y="26"/>
                </a:cxn>
                <a:cxn ang="0">
                  <a:pos x="25" y="23"/>
                </a:cxn>
                <a:cxn ang="0">
                  <a:pos x="20" y="19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3" y="2"/>
                </a:cxn>
                <a:cxn ang="0">
                  <a:pos x="20" y="4"/>
                </a:cxn>
                <a:cxn ang="0">
                  <a:pos x="26" y="5"/>
                </a:cxn>
                <a:cxn ang="0">
                  <a:pos x="33" y="7"/>
                </a:cxn>
                <a:cxn ang="0">
                  <a:pos x="39" y="11"/>
                </a:cxn>
                <a:cxn ang="0">
                  <a:pos x="42" y="14"/>
                </a:cxn>
                <a:cxn ang="0">
                  <a:pos x="45" y="17"/>
                </a:cxn>
              </a:cxnLst>
              <a:rect l="0" t="0" r="r" b="b"/>
              <a:pathLst>
                <a:path w="45" h="27">
                  <a:moveTo>
                    <a:pt x="45" y="17"/>
                  </a:moveTo>
                  <a:lnTo>
                    <a:pt x="41" y="24"/>
                  </a:lnTo>
                  <a:lnTo>
                    <a:pt x="35" y="27"/>
                  </a:lnTo>
                  <a:lnTo>
                    <a:pt x="31" y="26"/>
                  </a:lnTo>
                  <a:lnTo>
                    <a:pt x="25" y="23"/>
                  </a:lnTo>
                  <a:lnTo>
                    <a:pt x="20" y="19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"/>
                  </a:lnTo>
                  <a:lnTo>
                    <a:pt x="13" y="2"/>
                  </a:lnTo>
                  <a:lnTo>
                    <a:pt x="20" y="4"/>
                  </a:lnTo>
                  <a:lnTo>
                    <a:pt x="26" y="5"/>
                  </a:lnTo>
                  <a:lnTo>
                    <a:pt x="33" y="7"/>
                  </a:lnTo>
                  <a:lnTo>
                    <a:pt x="39" y="11"/>
                  </a:lnTo>
                  <a:lnTo>
                    <a:pt x="42" y="14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1571612"/>
            <a:ext cx="400052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Игры и упражнения способствующие развитию мышления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</a:pPr>
            <a:r>
              <a:rPr lang="ru-RU" sz="2800" b="1" i="1" dirty="0" smtClean="0">
                <a:solidFill>
                  <a:srgbClr val="FFFF00"/>
                </a:solidFill>
              </a:rPr>
              <a:t>«Кто кем был, </a:t>
            </a:r>
          </a:p>
          <a:p>
            <a:pPr marL="0" lvl="1" indent="0">
              <a:spcBef>
                <a:spcPts val="0"/>
              </a:spcBef>
            </a:pPr>
            <a:r>
              <a:rPr lang="ru-RU" sz="2800" b="1" i="1" dirty="0" smtClean="0">
                <a:solidFill>
                  <a:srgbClr val="FFFF00"/>
                </a:solidFill>
              </a:rPr>
              <a:t>что  чем было?»</a:t>
            </a:r>
          </a:p>
          <a:p>
            <a:pPr marL="0" indent="0" algn="ctr"/>
            <a:endParaRPr lang="ru-RU" sz="2800" i="1" dirty="0" smtClean="0">
              <a:solidFill>
                <a:srgbClr val="FFFF00"/>
              </a:solidFill>
            </a:endParaRPr>
          </a:p>
          <a:p>
            <a:pPr marL="0" indent="0"/>
            <a:endParaRPr lang="ru-RU" sz="2000" dirty="0" smtClean="0">
              <a:solidFill>
                <a:srgbClr val="FFFF00"/>
              </a:solidFill>
            </a:endParaRPr>
          </a:p>
          <a:p>
            <a:pPr marL="0" indent="0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3857652" cy="17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27058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2196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00438"/>
            <a:ext cx="345804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УЧИМСЯ НАХОДИТЬ ВРЕМЕННУЮ ПОСЛЕДОВАТЕЛЬНОСТЬ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УЧИМСЯ СОСТАВЛЯТЬ ПОСЛЕДОВАТЕЛЬНОСТЬ СОБЫТИЙ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3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43504" y="4357694"/>
            <a:ext cx="2643206" cy="2285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Минутка тишины</a:t>
            </a:r>
            <a:endParaRPr lang="ru-RU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3"/>
            <a:ext cx="4500594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педагогам и родителям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 </a:t>
            </a:r>
            <a:r>
              <a:rPr lang="ru-RU" sz="2000" dirty="0" smtClean="0">
                <a:solidFill>
                  <a:srgbClr val="0070C0"/>
                </a:solidFill>
              </a:rPr>
              <a:t>Часто менять формы деятельности.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</a:t>
            </a:r>
            <a:r>
              <a:rPr lang="ru-RU" sz="2000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Развивать способность сосредотачиваться на деятельности.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</a:t>
            </a:r>
            <a:r>
              <a:rPr lang="ru-RU" sz="2000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Развивать мелкую моторику и движения кисти рук.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60" y="2571744"/>
            <a:ext cx="40999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00570"/>
            <a:ext cx="2284397" cy="202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929330"/>
            <a:ext cx="428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МЫШЛЕНИЕ И ГРАФИЧЕСКИЕ НАВЫКИ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9604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1"/>
            <a:ext cx="4248472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упражнения на классификацию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214414" y="1571612"/>
            <a:ext cx="5929354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136525" algn="ctr"/>
            <a:r>
              <a:rPr lang="ru-RU" sz="3300" dirty="0" smtClean="0"/>
              <a:t> </a:t>
            </a:r>
            <a:r>
              <a:rPr lang="ru-RU" sz="3300" b="1" dirty="0" smtClean="0">
                <a:solidFill>
                  <a:srgbClr val="C00000"/>
                </a:solidFill>
              </a:rPr>
              <a:t>Классифицируем на 2 (3, 4) группы </a:t>
            </a:r>
          </a:p>
          <a:p>
            <a:pPr marL="0" indent="136525" algn="ctr"/>
            <a:r>
              <a:rPr lang="ru-RU" sz="3300" b="1" dirty="0" smtClean="0">
                <a:solidFill>
                  <a:srgbClr val="C00000"/>
                </a:solidFill>
              </a:rPr>
              <a:t>по существенным признакам: 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реальные предметы и объекты;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муляжи и игрушки;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геометрические фигуры;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предметные картинки</a:t>
            </a:r>
            <a:endParaRPr lang="ru-RU" sz="2900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43702" y="2714620"/>
            <a:ext cx="214314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4000504"/>
            <a:ext cx="235745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дет сад\Фото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000504"/>
            <a:ext cx="3111493" cy="23336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6215082"/>
            <a:ext cx="557216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УЧИМСЯ НАХОДИТЬ ЗАКОНОМЕРНОСТЬ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ichutka.3dn.ru/79-1/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60440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chutka.3dn.ru/79-1/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1764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chutka.3dn.ru/79-1/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04664"/>
            <a:ext cx="64986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261</Words>
  <Application>Microsoft Office PowerPoint</Application>
  <PresentationFormat>Экран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МЫШЛЕНИЕ И СООБРАЗИТЕЛЬНОСТЬ </vt:lpstr>
      <vt:lpstr>Игры и упражнения способствующие развитию мышления</vt:lpstr>
      <vt:lpstr>УЧИМСЯ НАХОДИТЬ ВРЕМЕННУЮ ПОСЛЕДОВАТЕЛЬНОСТЬ </vt:lpstr>
      <vt:lpstr>УЧИМСЯ СОСТАВЛЯТЬ ПОСЛЕДОВАТЕЛЬНОСТЬ СОБЫТИЙ </vt:lpstr>
      <vt:lpstr>Минутка тишины</vt:lpstr>
      <vt:lpstr>МЫШЛЕНИЕ И ГРАФИЧЕСКИЕ НАВЫКИ </vt:lpstr>
      <vt:lpstr>упражнения на классификацию </vt:lpstr>
      <vt:lpstr>УЧИМСЯ НАХОДИТЬ ЗАКОНОМЕРНОСТЬ </vt:lpstr>
      <vt:lpstr>Слайд 9</vt:lpstr>
      <vt:lpstr>Развитие мыслительных операций анализа и синтеза</vt:lpstr>
      <vt:lpstr>МЫШЛЕНИЕ И ВНИМАНИЕ </vt:lpstr>
      <vt:lpstr>УМЕНИЕ ВЫДЕЛЯТЬ ОБЩИЕ ПРИЗНАКИ ПРЕДМЕТОВ </vt:lpstr>
      <vt:lpstr> Сюжетные  игры  с  проблемными ситуациями </vt:lpstr>
      <vt:lpstr>Рекомендации для педагогов: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мыслительных операций в непосредственной образовательной деятельности у детей с СДВГ</dc:title>
  <cp:lastModifiedBy>дом</cp:lastModifiedBy>
  <cp:revision>60</cp:revision>
  <cp:lastPrinted>2013-11-16T18:50:01Z</cp:lastPrinted>
  <dcterms:modified xsi:type="dcterms:W3CDTF">2014-01-17T17:20:32Z</dcterms:modified>
</cp:coreProperties>
</file>