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DB9C-F9F3-447B-AFFF-336274B11507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7142-1146-4B71-920A-0C1D46485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DB9C-F9F3-447B-AFFF-336274B11507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7142-1146-4B71-920A-0C1D46485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DB9C-F9F3-447B-AFFF-336274B11507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7142-1146-4B71-920A-0C1D464851C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DB9C-F9F3-447B-AFFF-336274B11507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7142-1146-4B71-920A-0C1D464851C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DB9C-F9F3-447B-AFFF-336274B11507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7142-1146-4B71-920A-0C1D46485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DB9C-F9F3-447B-AFFF-336274B11507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7142-1146-4B71-920A-0C1D464851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DB9C-F9F3-447B-AFFF-336274B11507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7142-1146-4B71-920A-0C1D46485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DB9C-F9F3-447B-AFFF-336274B11507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7142-1146-4B71-920A-0C1D46485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DB9C-F9F3-447B-AFFF-336274B11507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7142-1146-4B71-920A-0C1D46485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DB9C-F9F3-447B-AFFF-336274B11507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7142-1146-4B71-920A-0C1D464851C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DB9C-F9F3-447B-AFFF-336274B11507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7142-1146-4B71-920A-0C1D464851C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DD7DB9C-F9F3-447B-AFFF-336274B11507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EC97142-1146-4B71-920A-0C1D464851C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92908"/>
            <a:ext cx="7772400" cy="1780108"/>
          </a:xfrm>
        </p:spPr>
        <p:txBody>
          <a:bodyPr>
            <a:normAutofit/>
          </a:bodyPr>
          <a:lstStyle/>
          <a:p>
            <a:r>
              <a:rPr lang="ru-RU" sz="32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психологической </a:t>
            </a:r>
            <a:r>
              <a:rPr lang="ru-RU" sz="3200" b="1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32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105247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МБДОУ ЦРР д/с №5 «</a:t>
            </a:r>
            <a:r>
              <a:rPr lang="ru-RU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Дюймовочка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Пущино</a:t>
            </a:r>
          </a:p>
          <a:p>
            <a:r>
              <a:rPr lang="ru-RU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Абрамочкина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Юлия Александровна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6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924944"/>
            <a:ext cx="7408333" cy="3306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12961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760640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</a:t>
            </a:r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 справиться с определенными профессиональными трудностями, оказать существенное влияние на развитие эмоциональной устойчивости.</a:t>
            </a:r>
          </a:p>
          <a:p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3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представление педагога о возможностях и способах управления рабочим самочувствием;</a:t>
            </a:r>
          </a:p>
          <a:p>
            <a:pPr lvl="0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повышать уровень эмоциональной культуры педагога;</a:t>
            </a:r>
          </a:p>
          <a:p>
            <a:pPr lvl="0" fontAlgn="base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 восстанавливать свою работоспособность;</a:t>
            </a:r>
          </a:p>
          <a:p>
            <a:endParaRPr lang="ru-RU" sz="3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288032"/>
          </a:xfrm>
        </p:spPr>
        <p:txBody>
          <a:bodyPr>
            <a:noAutofit/>
          </a:bodyPr>
          <a:lstStyle/>
          <a:p>
            <a:pPr algn="l"/>
            <a:r>
              <a:rPr lang="ru-RU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58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3356992"/>
            <a:ext cx="7408333" cy="2769170"/>
          </a:xfrm>
        </p:spPr>
        <p:txBody>
          <a:bodyPr/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психологическом словаре А.В Петровского и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М.Г.Ярошевского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характеризуется как, (от лат. </a:t>
            </a:r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regulare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приводить в порядок, налаживать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304256"/>
          </a:xfrm>
        </p:spPr>
        <p:txBody>
          <a:bodyPr>
            <a:noAutofit/>
          </a:bodyPr>
          <a:lstStyle/>
          <a:p>
            <a:r>
              <a:rPr lang="ru-RU" sz="3200" b="1" u="sng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sz="32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эмоционального состояния </a:t>
            </a:r>
            <a:r>
              <a:rPr lang="ru-RU" sz="3200" dirty="0">
                <a:solidFill>
                  <a:srgbClr val="7030A0"/>
                </a:solidFill>
              </a:rPr>
              <a:t>– </a:t>
            </a:r>
            <a:r>
              <a:rPr lang="ru-RU" sz="3200" b="1" dirty="0">
                <a:solidFill>
                  <a:srgbClr val="7030A0"/>
                </a:solidFill>
              </a:rPr>
              <a:t>это управление, как познавательными процессами, так и личностью: поведением, своими мыслями, эмоциями, переживаниями и </a:t>
            </a:r>
            <a:r>
              <a:rPr lang="ru-RU" sz="3200" b="1" dirty="0" smtClean="0">
                <a:solidFill>
                  <a:srgbClr val="7030A0"/>
                </a:solidFill>
              </a:rPr>
              <a:t>действиями.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22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304256"/>
          </a:xfrm>
        </p:spPr>
        <p:txBody>
          <a:bodyPr>
            <a:normAutofit fontScale="90000"/>
          </a:bodyPr>
          <a:lstStyle/>
          <a:p>
            <a:r>
              <a:rPr lang="ru-RU" sz="36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регуляции своего </a:t>
            </a:r>
            <a:r>
              <a:rPr lang="ru-RU" sz="36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самочувствия</a:t>
            </a:r>
            <a:r>
              <a:rPr lang="ru-RU" sz="36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дыхательные </a:t>
            </a:r>
            <a:r>
              <a:rPr lang="ru-RU" sz="31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техники: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успокаивающим </a:t>
            </a: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эффектом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2780927"/>
            <a:ext cx="7408333" cy="3345235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(Упражнения: «Отдых», «Передышка»),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тонизирующим эффектом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(«Замок»)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573016"/>
            <a:ext cx="2305050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25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924943"/>
            <a:ext cx="7408333" cy="3201219"/>
          </a:xfrm>
        </p:spPr>
        <p:txBody>
          <a:bodyPr/>
          <a:lstStyle/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Упражнения: «Напряжение – расслабление», «Огонь-лед»,  «Дождь» и др.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088232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релаксационные техники: </a:t>
            </a:r>
            <a:br>
              <a:rPr lang="ru-RU" sz="31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осознание, нахождение и снятие мышечных зажимов; определение и снятие излишнего напряжения.</a:t>
            </a:r>
            <a:b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3717032"/>
            <a:ext cx="2857500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767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304256"/>
          </a:xfrm>
        </p:spPr>
        <p:txBody>
          <a:bodyPr>
            <a:noAutofit/>
          </a:bodyPr>
          <a:lstStyle/>
          <a:p>
            <a:pPr lvl="0"/>
            <a:r>
              <a:rPr lang="ru-RU" sz="28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медитативные </a:t>
            </a:r>
            <a:r>
              <a:rPr lang="ru-RU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техники:</a:t>
            </a:r>
            <a:r>
              <a:rPr lang="ru-RU" sz="28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снятие эмоционального напряжения, умение останавливать поток мыслей.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Упражнения: «Концентрация на счете», «Концентрация на нейтральном предмете», «Сосредоточение на эмоциях и настроении»</a:t>
            </a:r>
            <a:b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http://enjoyoga.ru/images/stories/news/bol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24944"/>
            <a:ext cx="4248472" cy="32012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992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520280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аутогенные техники: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снятие мышечного и эмоционального напряжения, вну­шение в состоянии релаксации, развитие произвольности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Упражнения: «Маска» релаксации, «Поза» релаксации, полный физический покой, </a:t>
            </a:r>
            <a: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полный</a:t>
            </a:r>
            <a:b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психический покой.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психический поко</a:t>
            </a:r>
            <a:r>
              <a:rPr lang="ru-RU" sz="2800" dirty="0"/>
              <a:t>й.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Объект 3" descr="http://www.astrostar.ru/sites/default/files/journal/18042795_hypnosis_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429000"/>
            <a:ext cx="3528392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840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392488"/>
          </a:xfrm>
        </p:spPr>
        <p:txBody>
          <a:bodyPr/>
          <a:lstStyle/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общего массажа (поглаживание, растирание, разминание, постукивание) сочетаются с точечным воздействием на определенные точки и зоны.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31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Массаж </a:t>
            </a:r>
            <a: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традиционно включается в комплексы общеоздоровительных мероприятий в целях активизация отдельных систем организма.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429000"/>
            <a:ext cx="324036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3429000"/>
            <a:ext cx="338437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22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640959" cy="5793507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Баскаков В.Ю. Хрестоматия по телесно-ориентированной психотерапии и психотехнике. - М., 1992.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Ежова Н.Н. - Рабочая книга практического психолога. - Изд. 3 - е. - Ростов н/Д: Феникс, 2005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Краткий психологический словарь. /Под общ. Ред. А.В Петровского,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М.Г.Ярошевского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М., 1985.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Малкина-Пых И.Г. Телесная терапия. – М., 2005.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Семенова Е.М. - Тренинги эмоциональной устойчивости: Учебное пособие. - 2 - е изд. - М.: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во Института психотерапии, 2005.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Хрестоматия по телесно-ориентированной психотерапии и психотехнике. /Под ред. В. Баскакова. - М., 2005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400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51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106</TotalTime>
  <Words>276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Методы психологической саморегуляции педагога </vt:lpstr>
      <vt:lpstr>цель проекта: </vt:lpstr>
      <vt:lpstr> Саморегуляция эмоционального состояния – это управление, как познавательными процессами, так и личностью: поведением, своими мыслями, эмоциями, переживаниями и действиями.</vt:lpstr>
      <vt:lpstr>Способы регуляции своего самочувствия  дыхательные техники: с успокаивающим эффектом</vt:lpstr>
      <vt:lpstr>релаксационные техники:   цель: осознание, нахождение и снятие мышечных зажимов; определение и снятие излишнего напряжения. </vt:lpstr>
      <vt:lpstr>медитативные техники: цель: снятие эмоционального напряжения, умение останавливать поток мыслей.  Упражнения: «Концентрация на счете», «Концентрация на нейтральном предмете», «Сосредоточение на эмоциях и настроении» </vt:lpstr>
      <vt:lpstr>аутогенные техники:   цель: снятие мышечного и эмоционального напряжения, вну­шение в состоянии релаксации, развитие произвольности. Упражнения: «Маска» релаксации, «Поза» релаксации, полный физический покой, полный психический покой. психический покой. </vt:lpstr>
      <vt:lpstr>     Массаж традиционно включается в комплексы общеоздоровительных мероприятий в целях активизация отдельных систем организма. </vt:lpstr>
      <vt:lpstr>Презентация PowerPoint</vt:lpstr>
      <vt:lpstr>СПАСИБО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психологической саморегуляции педагога</dc:title>
  <dc:creator>Оля</dc:creator>
  <cp:lastModifiedBy>Оля</cp:lastModifiedBy>
  <cp:revision>12</cp:revision>
  <dcterms:created xsi:type="dcterms:W3CDTF">2013-12-06T01:05:21Z</dcterms:created>
  <dcterms:modified xsi:type="dcterms:W3CDTF">2013-12-06T02:56:26Z</dcterms:modified>
</cp:coreProperties>
</file>