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4" r:id="rId4"/>
    <p:sldId id="256" r:id="rId5"/>
    <p:sldId id="265" r:id="rId6"/>
    <p:sldId id="259" r:id="rId7"/>
    <p:sldId id="260" r:id="rId8"/>
    <p:sldId id="261" r:id="rId9"/>
    <p:sldId id="262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02DA9-0FE8-4F13-95F7-1CCFA987EC96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9EE4342-D82A-4273-AB54-37D840809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02DA9-0FE8-4F13-95F7-1CCFA987EC96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4342-D82A-4273-AB54-37D840809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02DA9-0FE8-4F13-95F7-1CCFA987EC96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4342-D82A-4273-AB54-37D840809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02DA9-0FE8-4F13-95F7-1CCFA987EC96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9EE4342-D82A-4273-AB54-37D840809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02DA9-0FE8-4F13-95F7-1CCFA987EC96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4342-D82A-4273-AB54-37D8408099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02DA9-0FE8-4F13-95F7-1CCFA987EC96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4342-D82A-4273-AB54-37D840809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02DA9-0FE8-4F13-95F7-1CCFA987EC96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9EE4342-D82A-4273-AB54-37D8408099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02DA9-0FE8-4F13-95F7-1CCFA987EC96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4342-D82A-4273-AB54-37D840809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02DA9-0FE8-4F13-95F7-1CCFA987EC96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4342-D82A-4273-AB54-37D840809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02DA9-0FE8-4F13-95F7-1CCFA987EC96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4342-D82A-4273-AB54-37D840809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02DA9-0FE8-4F13-95F7-1CCFA987EC96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4342-D82A-4273-AB54-37D8408099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F02DA9-0FE8-4F13-95F7-1CCFA987EC96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9EE4342-D82A-4273-AB54-37D8408099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9" name="Содержимое 8" descr="фото 169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611560" y="4005064"/>
            <a:ext cx="3456384" cy="2520280"/>
          </a:xfrm>
        </p:spPr>
      </p:pic>
      <p:pic>
        <p:nvPicPr>
          <p:cNvPr id="10" name="Содержимое 9" descr="фото 456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932040" y="3933056"/>
            <a:ext cx="4055368" cy="2537470"/>
          </a:xfrm>
        </p:spPr>
      </p:pic>
      <p:sp>
        <p:nvSpPr>
          <p:cNvPr id="5" name="Прямоугольник 4"/>
          <p:cNvSpPr/>
          <p:nvPr/>
        </p:nvSpPr>
        <p:spPr>
          <a:xfrm>
            <a:off x="1763688" y="476672"/>
            <a:ext cx="57038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ДРУЖНЫЕ РЕБЯТА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556792"/>
            <a:ext cx="442798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ГОУ детский сад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 2304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427984" y="1700808"/>
            <a:ext cx="4191000" cy="4724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1556792"/>
            <a:ext cx="44279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ГОУ СОШ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 1192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865451">
            <a:off x="1560195" y="5142348"/>
            <a:ext cx="7572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Мечты первоклассников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8" name="Picture 2" descr="C:\Users\детский сад № 2304\Desktop\письма в школу\МЕЧТЫ\IMG_266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260648"/>
            <a:ext cx="2664296" cy="1728192"/>
          </a:xfrm>
          <a:prstGeom prst="rect">
            <a:avLst/>
          </a:prstGeom>
          <a:noFill/>
        </p:spPr>
      </p:pic>
      <p:pic>
        <p:nvPicPr>
          <p:cNvPr id="9219" name="Picture 3" descr="C:\Users\детский сад № 2304\Desktop\письма в школу\МЕЧТЫ\IMG_268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27784" y="548680"/>
            <a:ext cx="2633472" cy="1755648"/>
          </a:xfrm>
          <a:prstGeom prst="rect">
            <a:avLst/>
          </a:prstGeom>
          <a:noFill/>
        </p:spPr>
      </p:pic>
      <p:pic>
        <p:nvPicPr>
          <p:cNvPr id="9220" name="Picture 4" descr="C:\Users\детский сад № 2304\Desktop\письма в школу\МЕЧТЫ\IMG_269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6056" y="116632"/>
            <a:ext cx="2633472" cy="1755648"/>
          </a:xfrm>
          <a:prstGeom prst="rect">
            <a:avLst/>
          </a:prstGeom>
          <a:noFill/>
        </p:spPr>
      </p:pic>
      <p:pic>
        <p:nvPicPr>
          <p:cNvPr id="9222" name="Picture 6" descr="C:\Users\детский сад № 2304\Desktop\письма в школу\МЕЧТЫ\IMG_268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96136" y="2996952"/>
            <a:ext cx="2633472" cy="1755648"/>
          </a:xfrm>
          <a:prstGeom prst="rect">
            <a:avLst/>
          </a:prstGeom>
          <a:noFill/>
        </p:spPr>
      </p:pic>
      <p:pic>
        <p:nvPicPr>
          <p:cNvPr id="9223" name="Picture 7" descr="C:\Users\детский сад № 2304\Desktop\письма в школу\МЕЧТЫ\IMG_268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5536" y="3861048"/>
            <a:ext cx="2633472" cy="1755648"/>
          </a:xfrm>
          <a:prstGeom prst="rect">
            <a:avLst/>
          </a:prstGeom>
          <a:noFill/>
        </p:spPr>
      </p:pic>
      <p:pic>
        <p:nvPicPr>
          <p:cNvPr id="9224" name="Picture 8" descr="C:\Users\детский сад № 2304\Desktop\письма в школу\МЕЧТЫ\IMG_2688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843808" y="2564904"/>
            <a:ext cx="2633472" cy="1755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5733256"/>
            <a:ext cx="67035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Письма в детский сад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42" name="Picture 2" descr="C:\Users\детский сад № 2304\Desktop\письма в школу\Письмо в детский сад\IMG_111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4653136"/>
            <a:ext cx="1975104" cy="1316736"/>
          </a:xfrm>
          <a:prstGeom prst="rect">
            <a:avLst/>
          </a:prstGeom>
          <a:noFill/>
        </p:spPr>
      </p:pic>
      <p:pic>
        <p:nvPicPr>
          <p:cNvPr id="10243" name="Picture 3" descr="C:\Users\детский сад № 2304\Desktop\письма в школу\Письмо в детский сад\IMG_11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79712" y="3573016"/>
            <a:ext cx="1975104" cy="1316736"/>
          </a:xfrm>
          <a:prstGeom prst="rect">
            <a:avLst/>
          </a:prstGeom>
          <a:noFill/>
        </p:spPr>
      </p:pic>
      <p:pic>
        <p:nvPicPr>
          <p:cNvPr id="10244" name="Picture 4" descr="C:\Users\детский сад № 2304\Desktop\письма в школу\Письмо в детский сад\IMG_111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07904" y="2492896"/>
            <a:ext cx="1975104" cy="1316736"/>
          </a:xfrm>
          <a:prstGeom prst="rect">
            <a:avLst/>
          </a:prstGeom>
          <a:noFill/>
        </p:spPr>
      </p:pic>
      <p:pic>
        <p:nvPicPr>
          <p:cNvPr id="10245" name="Picture 5" descr="C:\Users\детский сад № 2304\Desktop\письма в школу\Письмо в детский сад\IMG_110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64088" y="1484784"/>
            <a:ext cx="1975104" cy="1316736"/>
          </a:xfrm>
          <a:prstGeom prst="rect">
            <a:avLst/>
          </a:prstGeom>
          <a:noFill/>
        </p:spPr>
      </p:pic>
      <p:pic>
        <p:nvPicPr>
          <p:cNvPr id="10246" name="Picture 6" descr="C:\Users\детский сад № 2304\Desktop\письма в школу\Письмо в детский сад\IMG_110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020272" y="260648"/>
            <a:ext cx="1975104" cy="1316736"/>
          </a:xfrm>
          <a:prstGeom prst="rect">
            <a:avLst/>
          </a:prstGeom>
          <a:noFill/>
        </p:spPr>
      </p:pic>
      <p:pic>
        <p:nvPicPr>
          <p:cNvPr id="10247" name="Picture 7" descr="C:\Users\детский сад № 2304\Desktop\письма в школу\Письмо в детский сад\IMG_1099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3528" y="188640"/>
            <a:ext cx="3456432" cy="2304288"/>
          </a:xfrm>
          <a:prstGeom prst="rect">
            <a:avLst/>
          </a:prstGeom>
          <a:noFill/>
        </p:spPr>
      </p:pic>
      <p:pic>
        <p:nvPicPr>
          <p:cNvPr id="10248" name="Picture 8" descr="C:\Users\детский сад № 2304\Desktop\письма в школу\Письмо в детский сад\IMG_1096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940152" y="3573016"/>
            <a:ext cx="2962656" cy="1975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497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Подарки из школы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266" name="Picture 2" descr="C:\Users\детский сад № 2304\Desktop\письма в школу\DSCN338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40152" y="116632"/>
            <a:ext cx="2874208" cy="2560320"/>
          </a:xfrm>
          <a:prstGeom prst="rect">
            <a:avLst/>
          </a:prstGeom>
          <a:noFill/>
        </p:spPr>
      </p:pic>
      <p:pic>
        <p:nvPicPr>
          <p:cNvPr id="11267" name="Picture 3" descr="C:\Users\детский сад № 2304\Desktop\письма в школу\DSCN34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908720"/>
            <a:ext cx="2438400" cy="1828800"/>
          </a:xfrm>
          <a:prstGeom prst="rect">
            <a:avLst/>
          </a:prstGeom>
          <a:noFill/>
        </p:spPr>
      </p:pic>
      <p:pic>
        <p:nvPicPr>
          <p:cNvPr id="11269" name="Picture 5" descr="C:\Users\детский сад № 2304\Desktop\письма в школу\DSCN338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95736" y="1556792"/>
            <a:ext cx="2438400" cy="1828800"/>
          </a:xfrm>
          <a:prstGeom prst="rect">
            <a:avLst/>
          </a:prstGeom>
          <a:noFill/>
        </p:spPr>
      </p:pic>
      <p:pic>
        <p:nvPicPr>
          <p:cNvPr id="11270" name="Picture 6" descr="C:\Users\детский сад № 2304\Desktop\письма в школу\DSCN339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27984" y="2564904"/>
            <a:ext cx="2438400" cy="1828800"/>
          </a:xfrm>
          <a:prstGeom prst="rect">
            <a:avLst/>
          </a:prstGeom>
          <a:noFill/>
        </p:spPr>
      </p:pic>
      <p:pic>
        <p:nvPicPr>
          <p:cNvPr id="11271" name="Picture 7" descr="C:\Users\детский сад № 2304\Desktop\письма в школу\DSCN340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20" y="4221088"/>
            <a:ext cx="2926080" cy="2194560"/>
          </a:xfrm>
          <a:prstGeom prst="rect">
            <a:avLst/>
          </a:prstGeom>
          <a:noFill/>
        </p:spPr>
      </p:pic>
      <p:pic>
        <p:nvPicPr>
          <p:cNvPr id="11272" name="Picture 8" descr="C:\Users\детский сад № 2304\Desktop\письма в школу\DSCN3403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444208" y="4221088"/>
            <a:ext cx="2438400" cy="1828800"/>
          </a:xfrm>
          <a:prstGeom prst="rect">
            <a:avLst/>
          </a:prstGeom>
          <a:noFill/>
        </p:spPr>
      </p:pic>
      <p:pic>
        <p:nvPicPr>
          <p:cNvPr id="11273" name="Picture 9" descr="C:\Users\детский сад № 2304\Desktop\письма в школу\DSCN3401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635896" y="4725144"/>
            <a:ext cx="243840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098381">
            <a:off x="-311191" y="1196752"/>
            <a:ext cx="5942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НОВЫХ ВСТРЕЧ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67021" y="4869160"/>
            <a:ext cx="54066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ЖДЕМ В ГОСТИ!!!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4008" y="1124744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16632"/>
            <a:ext cx="3008313" cy="655272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Есть на свете чудо сад!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этот сад идти я рад.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Здесь и летом и зимой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Все друзья мои со мной.</a:t>
            </a:r>
          </a:p>
          <a:p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Хорошо живётся тут!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 в саду у нас растут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 черешни и не груши,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Саши, Вани и Катюши.</a:t>
            </a:r>
          </a:p>
          <a:p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Здесь живут не вишенки -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Мариночки да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Мишеньки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шумят не веточки -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Коли, Даши, Светочки.</a:t>
            </a:r>
          </a:p>
          <a:p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Наш любимый садовод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Всех по имени зовёт.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Воспитательница наша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 нами пляшет и поёт.</a:t>
            </a:r>
          </a:p>
          <a:p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Помогают ей с утра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Нянечки и повара.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Бережёт здоровье наше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Медицинская сестра.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N320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915816" y="188640"/>
            <a:ext cx="3024336" cy="2232248"/>
          </a:xfrm>
        </p:spPr>
      </p:pic>
      <p:pic>
        <p:nvPicPr>
          <p:cNvPr id="1026" name="Picture 2" descr="C:\Users\детский сад № 2304\Desktop\все фото\экскурсия по саду\DSCN320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116632"/>
            <a:ext cx="1728192" cy="936104"/>
          </a:xfrm>
          <a:prstGeom prst="rect">
            <a:avLst/>
          </a:prstGeom>
          <a:noFill/>
        </p:spPr>
      </p:pic>
      <p:pic>
        <p:nvPicPr>
          <p:cNvPr id="1027" name="Picture 3" descr="C:\Users\детский сад № 2304\Desktop\все фото\экскурсия по саду\SS85228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84168" y="1196752"/>
            <a:ext cx="2860576" cy="1944216"/>
          </a:xfrm>
          <a:prstGeom prst="rect">
            <a:avLst/>
          </a:prstGeom>
          <a:noFill/>
        </p:spPr>
      </p:pic>
      <p:pic>
        <p:nvPicPr>
          <p:cNvPr id="1029" name="Picture 5" descr="C:\Users\детский сад № 2304\Desktop\все фото\экскурсия по саду\DSCN318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03848" y="2780929"/>
            <a:ext cx="3168352" cy="2088232"/>
          </a:xfrm>
          <a:prstGeom prst="rect">
            <a:avLst/>
          </a:prstGeom>
          <a:noFill/>
        </p:spPr>
      </p:pic>
      <p:pic>
        <p:nvPicPr>
          <p:cNvPr id="1030" name="Picture 6" descr="C:\Users\детский сад № 2304\Desktop\все фото\экскурсия по саду\SS85227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652120" y="4581128"/>
            <a:ext cx="3096344" cy="2001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етский сад № 2304\Desktop\все фото\открытые занятия\IMG_09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64088" y="188641"/>
            <a:ext cx="3528387" cy="2304256"/>
          </a:xfrm>
          <a:prstGeom prst="rect">
            <a:avLst/>
          </a:prstGeom>
          <a:noFill/>
        </p:spPr>
      </p:pic>
      <p:pic>
        <p:nvPicPr>
          <p:cNvPr id="6147" name="Picture 3" descr="C:\Users\детский сад № 2304\Desktop\все фото\9 мая\Фото07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4365104"/>
            <a:ext cx="3384376" cy="2232248"/>
          </a:xfrm>
          <a:prstGeom prst="rect">
            <a:avLst/>
          </a:prstGeom>
          <a:noFill/>
        </p:spPr>
      </p:pic>
      <p:pic>
        <p:nvPicPr>
          <p:cNvPr id="6148" name="Picture 4" descr="C:\Users\детский сад № 2304\Desktop\все фото\фото сн. фигуры\DSCN131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64088" y="4365104"/>
            <a:ext cx="3585592" cy="2239144"/>
          </a:xfrm>
          <a:prstGeom prst="rect">
            <a:avLst/>
          </a:prstGeom>
          <a:noFill/>
        </p:spPr>
      </p:pic>
      <p:pic>
        <p:nvPicPr>
          <p:cNvPr id="6149" name="Picture 5" descr="C:\Users\детский сад № 2304\Desktop\все фото\ярмарка\P100071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260648"/>
            <a:ext cx="3384376" cy="2304256"/>
          </a:xfrm>
          <a:prstGeom prst="rect">
            <a:avLst/>
          </a:prstGeom>
          <a:noFill/>
        </p:spPr>
      </p:pic>
      <p:pic>
        <p:nvPicPr>
          <p:cNvPr id="6150" name="Picture 6" descr="C:\Users\детский сад № 2304\Desktop\письма в школу\DSCN333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699792" y="2276872"/>
            <a:ext cx="3619128" cy="22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29523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Кто научит лучше мамы,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Объяснит нам весь урок?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Наш учитель первый самый,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нашей жизни огонёк.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Он осветит путь-дорожку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царство знаний, а не снов.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Даст нам ручку, а не ложку,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Научиться будь готов!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Он с улыбкою встречает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Каждый день и каждый раз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Терпеливо объясняет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Всё, что важно знать для нас.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Наш учитель первый самый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 нам на выручку спешит.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Он бывает самый разный: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Пожалеет, рассмешит,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за дело поругает,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похвалит за ответ.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 одного он строго спросит,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 другому даст совет.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72200" y="116632"/>
            <a:ext cx="2502024" cy="244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3848" y="1340768"/>
            <a:ext cx="309634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:\Users\детский сад № 2304\Desktop\все фото\экскурсия в школу\фото 45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84168" y="3212976"/>
            <a:ext cx="2880320" cy="2160240"/>
          </a:xfrm>
          <a:prstGeom prst="rect">
            <a:avLst/>
          </a:prstGeom>
          <a:noFill/>
        </p:spPr>
      </p:pic>
      <p:pic>
        <p:nvPicPr>
          <p:cNvPr id="2055" name="Picture 7" descr="C:\Users\детский сад № 2304\Desktop\все фото\экскурсия в школу\фото 45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59832" y="4365104"/>
            <a:ext cx="3503712" cy="2339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332656"/>
            <a:ext cx="367240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056" y="332656"/>
            <a:ext cx="359472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6056" y="3789040"/>
            <a:ext cx="3635102" cy="27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3528" y="3717032"/>
            <a:ext cx="3600400" cy="277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712181">
            <a:off x="3798026" y="437789"/>
            <a:ext cx="6018251" cy="923330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гостях у дошколят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C:\Users\детский сад № 2304\Desktop\все фото\концерт студии Улыбка\DSCN31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60648"/>
            <a:ext cx="3384376" cy="2393826"/>
          </a:xfrm>
          <a:prstGeom prst="rect">
            <a:avLst/>
          </a:prstGeom>
          <a:noFill/>
        </p:spPr>
      </p:pic>
      <p:pic>
        <p:nvPicPr>
          <p:cNvPr id="3075" name="Picture 3" descr="C:\Users\детский сад № 2304\Desktop\все фото\концерт студии Улыбка\IMAG163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92080" y="1844824"/>
            <a:ext cx="3600400" cy="2736304"/>
          </a:xfrm>
          <a:prstGeom prst="rect">
            <a:avLst/>
          </a:prstGeom>
          <a:noFill/>
        </p:spPr>
      </p:pic>
      <p:pic>
        <p:nvPicPr>
          <p:cNvPr id="3076" name="Picture 4" descr="C:\Users\детский сад № 2304\Desktop\все фото\концерт студии Улыбка\IMAG164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2924944"/>
            <a:ext cx="2699792" cy="2088232"/>
          </a:xfrm>
          <a:prstGeom prst="rect">
            <a:avLst/>
          </a:prstGeom>
          <a:noFill/>
        </p:spPr>
      </p:pic>
      <p:pic>
        <p:nvPicPr>
          <p:cNvPr id="3077" name="Picture 5" descr="C:\Users\детский сад № 2304\Desktop\все фото\встреча выпускников\DSCN295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051720" y="4149080"/>
            <a:ext cx="3888432" cy="2465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9866888">
            <a:off x="-460760" y="1093945"/>
            <a:ext cx="5774851" cy="923330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 prst="angle"/>
          </a:sp3d>
        </p:spPr>
        <p:txBody>
          <a:bodyPr wrap="non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Экскурсия в школу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C:\Users\детский сад № 2304\Desktop\все фото\экскурсия в школу\DSCN319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48064" y="116632"/>
            <a:ext cx="3131840" cy="3096344"/>
          </a:xfrm>
          <a:prstGeom prst="rect">
            <a:avLst/>
          </a:prstGeom>
          <a:noFill/>
        </p:spPr>
      </p:pic>
      <p:pic>
        <p:nvPicPr>
          <p:cNvPr id="4099" name="Picture 3" descr="C:\Users\детский сад № 2304\Desktop\все фото\экскурсия в школу\DSCN316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2996952"/>
            <a:ext cx="3657600" cy="2743200"/>
          </a:xfrm>
          <a:prstGeom prst="rect">
            <a:avLst/>
          </a:prstGeom>
          <a:noFill/>
        </p:spPr>
      </p:pic>
      <p:pic>
        <p:nvPicPr>
          <p:cNvPr id="4100" name="Picture 4" descr="C:\Users\детский сад № 2304\Desktop\все фото\экскурсия в школу\DSCN318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3645024"/>
            <a:ext cx="3779520" cy="2834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8229" y="188640"/>
            <a:ext cx="5854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НАША ПЕРЕПИСКА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268760"/>
            <a:ext cx="28575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424211">
            <a:off x="3851920" y="2492896"/>
            <a:ext cx="47625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515" y="116632"/>
            <a:ext cx="81799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Мы пишем первоклашкам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194" name="Picture 2" descr="C:\Users\детский сад № 2304\Desktop\письма в школу\DSCN332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504" y="980728"/>
            <a:ext cx="3657600" cy="2743200"/>
          </a:xfrm>
          <a:prstGeom prst="rect">
            <a:avLst/>
          </a:prstGeom>
          <a:noFill/>
        </p:spPr>
      </p:pic>
      <p:pic>
        <p:nvPicPr>
          <p:cNvPr id="8195" name="Picture 3" descr="C:\Users\детский сад № 2304\Desktop\письма в школу\DSCN332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064" y="908720"/>
            <a:ext cx="3657600" cy="2743200"/>
          </a:xfrm>
          <a:prstGeom prst="rect">
            <a:avLst/>
          </a:prstGeom>
          <a:noFill/>
        </p:spPr>
      </p:pic>
      <p:pic>
        <p:nvPicPr>
          <p:cNvPr id="8196" name="Picture 4" descr="C:\Users\детский сад № 2304\Desktop\письма в школу\DSCN333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20072" y="3861048"/>
            <a:ext cx="3657600" cy="2743200"/>
          </a:xfrm>
          <a:prstGeom prst="rect">
            <a:avLst/>
          </a:prstGeom>
          <a:noFill/>
        </p:spPr>
      </p:pic>
      <p:pic>
        <p:nvPicPr>
          <p:cNvPr id="8197" name="Picture 5" descr="C:\Users\детский сад № 2304\Desktop\письма в школу\DSCN332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3933056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390</TotalTime>
  <Words>237</Words>
  <Application>Microsoft Office PowerPoint</Application>
  <PresentationFormat>Экран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детский сад № 2304</dc:creator>
  <cp:lastModifiedBy>детский сад № 2304</cp:lastModifiedBy>
  <cp:revision>40</cp:revision>
  <dcterms:created xsi:type="dcterms:W3CDTF">2011-12-21T07:52:15Z</dcterms:created>
  <dcterms:modified xsi:type="dcterms:W3CDTF">2012-10-16T13:25:42Z</dcterms:modified>
</cp:coreProperties>
</file>