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A287B0-0E08-4EF6-82F3-5A35519F33C3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EDFAC0-DABC-483E-BD05-EA642BFF9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85728"/>
            <a:ext cx="6457968" cy="14657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ПРОГРАММА ДОПОЛНИТЕЛЬНОГО ОБРАЗОВАНИЯ ПО ТЕСТОПЛАСТИКЕ «УМЕЛЫЕ РУЧКИ»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286388"/>
            <a:ext cx="6172200" cy="1371600"/>
          </a:xfrm>
        </p:spPr>
        <p:txBody>
          <a:bodyPr/>
          <a:lstStyle/>
          <a:p>
            <a:r>
              <a:rPr lang="ru-RU" dirty="0" smtClean="0"/>
              <a:t>МАОУ СОШ 5 «Детский сад №12»</a:t>
            </a:r>
          </a:p>
          <a:p>
            <a:r>
              <a:rPr lang="ru-RU" dirty="0" smtClean="0"/>
              <a:t>Воспитатель  </a:t>
            </a:r>
            <a:r>
              <a:rPr lang="ru-RU" dirty="0" err="1" smtClean="0"/>
              <a:t>Карполь</a:t>
            </a:r>
            <a:r>
              <a:rPr lang="ru-RU" dirty="0" smtClean="0"/>
              <a:t> Светлана Витальевна</a:t>
            </a:r>
            <a:endParaRPr lang="ru-RU" dirty="0"/>
          </a:p>
        </p:txBody>
      </p:sp>
      <p:pic>
        <p:nvPicPr>
          <p:cNvPr id="4" name="Рисунок 3" descr="DSCN4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857375"/>
            <a:ext cx="4267200" cy="314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1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19096" y="1404924"/>
            <a:ext cx="4953035" cy="37147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63004" y="1366228"/>
            <a:ext cx="5214974" cy="39112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ПОЛЬ\Рисунок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219206" cy="46271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416824" cy="172819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развитие творческих  способностей ребенка посредством самовыражения через приготовление изделий из соленого теста.</a:t>
            </a:r>
            <a:endParaRPr lang="ru-RU" dirty="0"/>
          </a:p>
        </p:txBody>
      </p:sp>
      <p:pic>
        <p:nvPicPr>
          <p:cNvPr id="3" name="Рисунок 2" descr="DSCN4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4267200" cy="3095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SCN4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00438"/>
            <a:ext cx="4190997" cy="3143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2631236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85992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Формировать способность к творческому развитию;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Развивать изобразительные способности, художественный вкус, творческое воображение;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Сформировать умение и навыки в практической творческой деятельности;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Научить работать с соленым тестом;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Организовать творческое общение в процессе обучения, воспитывать умение работать в коллективе.</a:t>
            </a:r>
            <a:endParaRPr lang="ru-RU" dirty="0"/>
          </a:p>
        </p:txBody>
      </p:sp>
      <p:pic>
        <p:nvPicPr>
          <p:cNvPr id="4" name="Рисунок 3" descr="DSC09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85728"/>
            <a:ext cx="2981325" cy="39909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92867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Сроки реализации </a:t>
            </a:r>
            <a:r>
              <a:rPr lang="ru-RU" sz="2400" b="0" dirty="0" smtClean="0"/>
              <a:t>– один учебный год.</a:t>
            </a:r>
            <a:br>
              <a:rPr lang="ru-RU" sz="2400" b="0" dirty="0" smtClean="0"/>
            </a:br>
            <a:r>
              <a:rPr lang="ru-RU" sz="2400" b="0" dirty="0" smtClean="0"/>
              <a:t>1 раз в неделю по 30 мин.</a:t>
            </a:r>
            <a:br>
              <a:rPr lang="ru-RU" sz="2400" b="0" dirty="0" smtClean="0"/>
            </a:br>
            <a:r>
              <a:rPr lang="ru-RU" sz="2400" dirty="0" smtClean="0"/>
              <a:t>Ожидаемые результаты  </a:t>
            </a:r>
            <a:r>
              <a:rPr lang="ru-RU" sz="2400" b="0" dirty="0" smtClean="0"/>
              <a:t>программы дополнительного образования в формировании у детей знаний, умений и навыков.</a:t>
            </a:r>
            <a:endParaRPr lang="ru-RU" sz="2400" b="0" dirty="0"/>
          </a:p>
        </p:txBody>
      </p:sp>
      <p:pic>
        <p:nvPicPr>
          <p:cNvPr id="5" name="Рисунок 4" descr="DSCN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786057"/>
            <a:ext cx="5214974" cy="39112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8604"/>
            <a:ext cx="6172200" cy="1143008"/>
          </a:xfrm>
        </p:spPr>
        <p:txBody>
          <a:bodyPr/>
          <a:lstStyle/>
          <a:p>
            <a:r>
              <a:rPr lang="ru-RU" dirty="0" smtClean="0"/>
              <a:t>Форма подведения итогов реализации программы  </a:t>
            </a:r>
            <a:r>
              <a:rPr lang="ru-RU" b="0" dirty="0" smtClean="0"/>
              <a:t>являются выставки работ: тематические, индивидуальные 1 раз в 3 месяца.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DSC09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491054" cy="33682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4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929066"/>
            <a:ext cx="3633798" cy="26442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N4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071546"/>
            <a:ext cx="4267200" cy="31527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67600" cy="6318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Условия для проведения занятий: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6615130" cy="31146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Рабочие столы, стулья;</a:t>
            </a:r>
          </a:p>
          <a:p>
            <a:r>
              <a:rPr lang="ru-RU" dirty="0" smtClean="0"/>
              <a:t>Материалы; инструменты, приспособления и фурнитура, необходимые для занятия; клеенки, </a:t>
            </a:r>
            <a:r>
              <a:rPr lang="ru-RU" dirty="0" err="1" smtClean="0"/>
              <a:t>стеки,зубочистки</a:t>
            </a:r>
            <a:r>
              <a:rPr lang="ru-RU" dirty="0" smtClean="0"/>
              <a:t>, формочки для теста, </a:t>
            </a:r>
            <a:r>
              <a:rPr lang="ru-RU" dirty="0" err="1" smtClean="0"/>
              <a:t>чеснокодавилка</a:t>
            </a:r>
            <a:r>
              <a:rPr lang="ru-RU" dirty="0" smtClean="0"/>
              <a:t>, кисточки, стаканчики для воды фольга, краски гуашь; материал для отделки; пуговицы, бисер, макаронные изделия, скрепки.</a:t>
            </a:r>
          </a:p>
          <a:p>
            <a:r>
              <a:rPr lang="ru-RU" dirty="0" smtClean="0"/>
              <a:t>Раковина для мытья рук.</a:t>
            </a:r>
            <a:endParaRPr lang="ru-RU" dirty="0"/>
          </a:p>
        </p:txBody>
      </p:sp>
      <p:pic>
        <p:nvPicPr>
          <p:cNvPr id="4" name="Рисунок 3" descr="DSCN4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4000504"/>
            <a:ext cx="3685320" cy="27146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4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071810"/>
            <a:ext cx="3402060" cy="24907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Принципы построения программы: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 простого к сложному.</a:t>
            </a:r>
          </a:p>
          <a:p>
            <a:r>
              <a:rPr lang="ru-RU" dirty="0" smtClean="0"/>
              <a:t>Связь знаний, умений с жизнью, с практикой.</a:t>
            </a:r>
          </a:p>
          <a:p>
            <a:r>
              <a:rPr lang="ru-RU" dirty="0" smtClean="0"/>
              <a:t>Доступность.</a:t>
            </a:r>
          </a:p>
          <a:p>
            <a:r>
              <a:rPr lang="ru-RU" dirty="0" smtClean="0"/>
              <a:t>Системность знаний.</a:t>
            </a:r>
          </a:p>
          <a:p>
            <a:r>
              <a:rPr lang="ru-RU" dirty="0" smtClean="0"/>
              <a:t>Воспитывающая и развивающая направленность</a:t>
            </a:r>
          </a:p>
          <a:p>
            <a:r>
              <a:rPr lang="ru-RU" dirty="0" smtClean="0"/>
              <a:t>Гармоничность умений и навыков.</a:t>
            </a:r>
          </a:p>
          <a:p>
            <a:r>
              <a:rPr lang="ru-RU" dirty="0" smtClean="0"/>
              <a:t>Активность и самостоятельность.</a:t>
            </a:r>
          </a:p>
          <a:p>
            <a:r>
              <a:rPr lang="ru-RU" dirty="0" smtClean="0"/>
              <a:t>Учет возрастных  и индивидуальных способностей.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4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3769470" cy="55007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N4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42918"/>
            <a:ext cx="3938604" cy="53147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47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4614106" cy="33575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N4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5" y="3000372"/>
            <a:ext cx="4815683" cy="34290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215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ПРОГРАММА ДОПОЛНИТЕЛЬНОГО ОБРАЗОВАНИЯ ПО ТЕСТОПЛАСТИКЕ «УМЕЛЫЕ РУЧКИ»</vt:lpstr>
      <vt:lpstr>Цель: развитие творческих  способностей ребенка посредством самовыражения через приготовление изделий из соленого теста.</vt:lpstr>
      <vt:lpstr>ЗАДАЧИ:</vt:lpstr>
      <vt:lpstr>Сроки реализации – один учебный год. 1 раз в неделю по 30 мин. Ожидаемые результаты  программы дополнительного образования в формировании у детей знаний, умений и навыков.</vt:lpstr>
      <vt:lpstr>Слайд 5</vt:lpstr>
      <vt:lpstr>Условия для проведения занятий:</vt:lpstr>
      <vt:lpstr>Принципы построения программы:</vt:lpstr>
      <vt:lpstr>Слайд 8</vt:lpstr>
      <vt:lpstr>Слайд 9</vt:lpstr>
      <vt:lpstr>Слайд 10</vt:lpstr>
      <vt:lpstr>Слайд 11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ДОПОЛНИТЕЛЬНОГО ОБРАЗОВАНИЯ ПО ТЕСТОПЛАСТИКЕ «УМЕЛЫЕ РУЧКИ»</dc:title>
  <dc:creator>1</dc:creator>
  <cp:lastModifiedBy>ол</cp:lastModifiedBy>
  <cp:revision>12</cp:revision>
  <dcterms:created xsi:type="dcterms:W3CDTF">2013-04-11T05:43:40Z</dcterms:created>
  <dcterms:modified xsi:type="dcterms:W3CDTF">2013-04-11T08:20:15Z</dcterms:modified>
</cp:coreProperties>
</file>