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0" r:id="rId5"/>
    <p:sldId id="258" r:id="rId6"/>
    <p:sldId id="265" r:id="rId7"/>
    <p:sldId id="262" r:id="rId8"/>
    <p:sldId id="259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01D4A-6880-4BC5-A92B-9A95014B3BA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68231-9B44-49F1-874C-E3558918DE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Коррекционно-развивающее занятие «Собираемся в путешествие»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Педагог-психолог </a:t>
            </a:r>
          </a:p>
          <a:p>
            <a:r>
              <a:rPr lang="ru-RU" dirty="0" smtClean="0"/>
              <a:t>АУ ДОУ ДСОВ № 16 «Снежинка»</a:t>
            </a:r>
          </a:p>
          <a:p>
            <a:r>
              <a:rPr lang="ru-RU" dirty="0" smtClean="0"/>
              <a:t>Музыка О.И.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72" y="2967335"/>
            <a:ext cx="90696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Счастливого плаванья! 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356"/>
            <a:ext cx="6500858" cy="536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538"/>
            <a:ext cx="6143636" cy="6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на воображение</a:t>
            </a:r>
            <a:endParaRPr lang="ru-RU" dirty="0"/>
          </a:p>
        </p:txBody>
      </p:sp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857224" y="1928802"/>
            <a:ext cx="1143000" cy="10287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43240" y="2143116"/>
            <a:ext cx="22860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715140" y="2000240"/>
            <a:ext cx="1371600" cy="1028700"/>
          </a:xfrm>
          <a:prstGeom prst="flowChartExtra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14348" y="4429132"/>
            <a:ext cx="16002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357554" y="4572008"/>
            <a:ext cx="3086100" cy="571500"/>
          </a:xfrm>
          <a:prstGeom prst="flowChartManualOperation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 rot="2680709">
            <a:off x="6986223" y="4130978"/>
            <a:ext cx="1028700" cy="16002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«Запомни флажки»</a:t>
            </a:r>
            <a:endParaRPr lang="ru-RU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500034" y="2357430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2500298" y="2357430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714876" y="2285992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6715140" y="2214554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14348" y="4714884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86050" y="4643446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86314" y="4643446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6858016" y="4572008"/>
            <a:ext cx="16002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500034" y="3214686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714348" y="5572140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786050" y="5500702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786314" y="5572140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2500298" y="3286124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4714876" y="3143248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858016" y="5500702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6715140" y="3071810"/>
            <a:ext cx="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1071538" y="2428868"/>
            <a:ext cx="685800" cy="685800"/>
          </a:xfrm>
          <a:prstGeom prst="flowChartExtract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286116" y="4857760"/>
            <a:ext cx="800100" cy="457200"/>
          </a:xfrm>
          <a:prstGeom prst="flowChartProcess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3000364" y="2571744"/>
            <a:ext cx="571500" cy="5715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929190" y="2928934"/>
            <a:ext cx="10287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6858016" y="2285992"/>
            <a:ext cx="125730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857752" y="2571744"/>
            <a:ext cx="10287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6929454" y="2357430"/>
            <a:ext cx="114300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857224" y="4786322"/>
            <a:ext cx="1028700" cy="5715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V="1">
            <a:off x="1071538" y="4929198"/>
            <a:ext cx="1028700" cy="5715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7500958" y="4714884"/>
            <a:ext cx="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7929586" y="4714884"/>
            <a:ext cx="0" cy="685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2514600" y="3314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4857752" y="4929198"/>
            <a:ext cx="1460500" cy="257175"/>
          </a:xfrm>
          <a:custGeom>
            <a:avLst/>
            <a:gdLst/>
            <a:ahLst/>
            <a:cxnLst>
              <a:cxn ang="0">
                <a:pos x="0" y="331"/>
              </a:cxn>
              <a:cxn ang="0">
                <a:pos x="20" y="251"/>
              </a:cxn>
              <a:cxn ang="0">
                <a:pos x="80" y="211"/>
              </a:cxn>
              <a:cxn ang="0">
                <a:pos x="320" y="111"/>
              </a:cxn>
              <a:cxn ang="0">
                <a:pos x="600" y="131"/>
              </a:cxn>
              <a:cxn ang="0">
                <a:pos x="740" y="311"/>
              </a:cxn>
              <a:cxn ang="0">
                <a:pos x="860" y="371"/>
              </a:cxn>
              <a:cxn ang="0">
                <a:pos x="1260" y="351"/>
              </a:cxn>
              <a:cxn ang="0">
                <a:pos x="1380" y="291"/>
              </a:cxn>
              <a:cxn ang="0">
                <a:pos x="1680" y="151"/>
              </a:cxn>
              <a:cxn ang="0">
                <a:pos x="2020" y="171"/>
              </a:cxn>
              <a:cxn ang="0">
                <a:pos x="2040" y="251"/>
              </a:cxn>
              <a:cxn ang="0">
                <a:pos x="2300" y="371"/>
              </a:cxn>
            </a:cxnLst>
            <a:rect l="0" t="0" r="r" b="b"/>
            <a:pathLst>
              <a:path w="2300" h="404">
                <a:moveTo>
                  <a:pt x="0" y="331"/>
                </a:moveTo>
                <a:cubicBezTo>
                  <a:pt x="7" y="304"/>
                  <a:pt x="5" y="274"/>
                  <a:pt x="20" y="251"/>
                </a:cubicBezTo>
                <a:cubicBezTo>
                  <a:pt x="33" y="231"/>
                  <a:pt x="58" y="221"/>
                  <a:pt x="80" y="211"/>
                </a:cubicBezTo>
                <a:cubicBezTo>
                  <a:pt x="171" y="170"/>
                  <a:pt x="240" y="165"/>
                  <a:pt x="320" y="111"/>
                </a:cubicBezTo>
                <a:cubicBezTo>
                  <a:pt x="413" y="118"/>
                  <a:pt x="509" y="110"/>
                  <a:pt x="600" y="131"/>
                </a:cubicBezTo>
                <a:cubicBezTo>
                  <a:pt x="674" y="148"/>
                  <a:pt x="677" y="269"/>
                  <a:pt x="740" y="311"/>
                </a:cubicBezTo>
                <a:cubicBezTo>
                  <a:pt x="818" y="363"/>
                  <a:pt x="777" y="343"/>
                  <a:pt x="860" y="371"/>
                </a:cubicBezTo>
                <a:cubicBezTo>
                  <a:pt x="993" y="364"/>
                  <a:pt x="1127" y="363"/>
                  <a:pt x="1260" y="351"/>
                </a:cubicBezTo>
                <a:cubicBezTo>
                  <a:pt x="1328" y="345"/>
                  <a:pt x="1319" y="318"/>
                  <a:pt x="1380" y="291"/>
                </a:cubicBezTo>
                <a:cubicBezTo>
                  <a:pt x="1485" y="244"/>
                  <a:pt x="1583" y="216"/>
                  <a:pt x="1680" y="151"/>
                </a:cubicBezTo>
                <a:cubicBezTo>
                  <a:pt x="1781" y="0"/>
                  <a:pt x="1927" y="31"/>
                  <a:pt x="2020" y="171"/>
                </a:cubicBezTo>
                <a:cubicBezTo>
                  <a:pt x="2027" y="198"/>
                  <a:pt x="2024" y="228"/>
                  <a:pt x="2040" y="251"/>
                </a:cubicBezTo>
                <a:cubicBezTo>
                  <a:pt x="2147" y="404"/>
                  <a:pt x="2141" y="371"/>
                  <a:pt x="2300" y="371"/>
                </a:cubicBez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0003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00107"/>
            <a:ext cx="6643734" cy="498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«Обведи волны»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571472" y="3714752"/>
            <a:ext cx="7892716" cy="1319463"/>
          </a:xfrm>
          <a:custGeom>
            <a:avLst/>
            <a:gdLst>
              <a:gd name="connsiteX0" fmla="*/ 0 w 7892716"/>
              <a:gd name="connsiteY0" fmla="*/ 1243263 h 1319463"/>
              <a:gd name="connsiteX1" fmla="*/ 721895 w 7892716"/>
              <a:gd name="connsiteY1" fmla="*/ 256673 h 1319463"/>
              <a:gd name="connsiteX2" fmla="*/ 1275347 w 7892716"/>
              <a:gd name="connsiteY2" fmla="*/ 1315452 h 1319463"/>
              <a:gd name="connsiteX3" fmla="*/ 1973179 w 7892716"/>
              <a:gd name="connsiteY3" fmla="*/ 232610 h 1319463"/>
              <a:gd name="connsiteX4" fmla="*/ 2598821 w 7892716"/>
              <a:gd name="connsiteY4" fmla="*/ 1267326 h 1319463"/>
              <a:gd name="connsiteX5" fmla="*/ 3224463 w 7892716"/>
              <a:gd name="connsiteY5" fmla="*/ 160421 h 1319463"/>
              <a:gd name="connsiteX6" fmla="*/ 3777916 w 7892716"/>
              <a:gd name="connsiteY6" fmla="*/ 1315452 h 1319463"/>
              <a:gd name="connsiteX7" fmla="*/ 4620126 w 7892716"/>
              <a:gd name="connsiteY7" fmla="*/ 136357 h 1319463"/>
              <a:gd name="connsiteX8" fmla="*/ 5173579 w 7892716"/>
              <a:gd name="connsiteY8" fmla="*/ 1291389 h 1319463"/>
              <a:gd name="connsiteX9" fmla="*/ 5991726 w 7892716"/>
              <a:gd name="connsiteY9" fmla="*/ 16042 h 1319463"/>
              <a:gd name="connsiteX10" fmla="*/ 6569242 w 7892716"/>
              <a:gd name="connsiteY10" fmla="*/ 1195136 h 1319463"/>
              <a:gd name="connsiteX11" fmla="*/ 7387389 w 7892716"/>
              <a:gd name="connsiteY11" fmla="*/ 64168 h 1319463"/>
              <a:gd name="connsiteX12" fmla="*/ 7892716 w 7892716"/>
              <a:gd name="connsiteY12" fmla="*/ 1050757 h 131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2716" h="1319463">
                <a:moveTo>
                  <a:pt x="0" y="1243263"/>
                </a:moveTo>
                <a:cubicBezTo>
                  <a:pt x="254668" y="743952"/>
                  <a:pt x="509337" y="244642"/>
                  <a:pt x="721895" y="256673"/>
                </a:cubicBezTo>
                <a:cubicBezTo>
                  <a:pt x="934453" y="268705"/>
                  <a:pt x="1066800" y="1319462"/>
                  <a:pt x="1275347" y="1315452"/>
                </a:cubicBezTo>
                <a:cubicBezTo>
                  <a:pt x="1483894" y="1311442"/>
                  <a:pt x="1752600" y="240631"/>
                  <a:pt x="1973179" y="232610"/>
                </a:cubicBezTo>
                <a:cubicBezTo>
                  <a:pt x="2193758" y="224589"/>
                  <a:pt x="2390274" y="1279357"/>
                  <a:pt x="2598821" y="1267326"/>
                </a:cubicBezTo>
                <a:cubicBezTo>
                  <a:pt x="2807368" y="1255295"/>
                  <a:pt x="3027947" y="152400"/>
                  <a:pt x="3224463" y="160421"/>
                </a:cubicBezTo>
                <a:cubicBezTo>
                  <a:pt x="3420979" y="168442"/>
                  <a:pt x="3545306" y="1319463"/>
                  <a:pt x="3777916" y="1315452"/>
                </a:cubicBezTo>
                <a:cubicBezTo>
                  <a:pt x="4010526" y="1311441"/>
                  <a:pt x="4387516" y="140367"/>
                  <a:pt x="4620126" y="136357"/>
                </a:cubicBezTo>
                <a:cubicBezTo>
                  <a:pt x="4852736" y="132347"/>
                  <a:pt x="4944979" y="1311441"/>
                  <a:pt x="5173579" y="1291389"/>
                </a:cubicBezTo>
                <a:cubicBezTo>
                  <a:pt x="5402179" y="1271337"/>
                  <a:pt x="5759116" y="32084"/>
                  <a:pt x="5991726" y="16042"/>
                </a:cubicBezTo>
                <a:cubicBezTo>
                  <a:pt x="6224336" y="0"/>
                  <a:pt x="6336632" y="1187115"/>
                  <a:pt x="6569242" y="1195136"/>
                </a:cubicBezTo>
                <a:cubicBezTo>
                  <a:pt x="6801853" y="1203157"/>
                  <a:pt x="7166810" y="88231"/>
                  <a:pt x="7387389" y="64168"/>
                </a:cubicBezTo>
                <a:cubicBezTo>
                  <a:pt x="7607968" y="40105"/>
                  <a:pt x="7750342" y="545431"/>
                  <a:pt x="7892716" y="10507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85537" y="1604211"/>
            <a:ext cx="7892716" cy="1319463"/>
          </a:xfrm>
          <a:custGeom>
            <a:avLst/>
            <a:gdLst>
              <a:gd name="connsiteX0" fmla="*/ 0 w 7892716"/>
              <a:gd name="connsiteY0" fmla="*/ 1243263 h 1319463"/>
              <a:gd name="connsiteX1" fmla="*/ 721895 w 7892716"/>
              <a:gd name="connsiteY1" fmla="*/ 256673 h 1319463"/>
              <a:gd name="connsiteX2" fmla="*/ 1275347 w 7892716"/>
              <a:gd name="connsiteY2" fmla="*/ 1315452 h 1319463"/>
              <a:gd name="connsiteX3" fmla="*/ 1973179 w 7892716"/>
              <a:gd name="connsiteY3" fmla="*/ 232610 h 1319463"/>
              <a:gd name="connsiteX4" fmla="*/ 2598821 w 7892716"/>
              <a:gd name="connsiteY4" fmla="*/ 1267326 h 1319463"/>
              <a:gd name="connsiteX5" fmla="*/ 3224463 w 7892716"/>
              <a:gd name="connsiteY5" fmla="*/ 160421 h 1319463"/>
              <a:gd name="connsiteX6" fmla="*/ 3777916 w 7892716"/>
              <a:gd name="connsiteY6" fmla="*/ 1315452 h 1319463"/>
              <a:gd name="connsiteX7" fmla="*/ 4620126 w 7892716"/>
              <a:gd name="connsiteY7" fmla="*/ 136357 h 1319463"/>
              <a:gd name="connsiteX8" fmla="*/ 5173579 w 7892716"/>
              <a:gd name="connsiteY8" fmla="*/ 1291389 h 1319463"/>
              <a:gd name="connsiteX9" fmla="*/ 5991726 w 7892716"/>
              <a:gd name="connsiteY9" fmla="*/ 16042 h 1319463"/>
              <a:gd name="connsiteX10" fmla="*/ 6569242 w 7892716"/>
              <a:gd name="connsiteY10" fmla="*/ 1195136 h 1319463"/>
              <a:gd name="connsiteX11" fmla="*/ 7387389 w 7892716"/>
              <a:gd name="connsiteY11" fmla="*/ 64168 h 1319463"/>
              <a:gd name="connsiteX12" fmla="*/ 7892716 w 7892716"/>
              <a:gd name="connsiteY12" fmla="*/ 1050757 h 131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2716" h="1319463">
                <a:moveTo>
                  <a:pt x="0" y="1243263"/>
                </a:moveTo>
                <a:cubicBezTo>
                  <a:pt x="254668" y="743952"/>
                  <a:pt x="509337" y="244642"/>
                  <a:pt x="721895" y="256673"/>
                </a:cubicBezTo>
                <a:cubicBezTo>
                  <a:pt x="934453" y="268705"/>
                  <a:pt x="1066800" y="1319462"/>
                  <a:pt x="1275347" y="1315452"/>
                </a:cubicBezTo>
                <a:cubicBezTo>
                  <a:pt x="1483894" y="1311442"/>
                  <a:pt x="1752600" y="240631"/>
                  <a:pt x="1973179" y="232610"/>
                </a:cubicBezTo>
                <a:cubicBezTo>
                  <a:pt x="2193758" y="224589"/>
                  <a:pt x="2390274" y="1279357"/>
                  <a:pt x="2598821" y="1267326"/>
                </a:cubicBezTo>
                <a:cubicBezTo>
                  <a:pt x="2807368" y="1255295"/>
                  <a:pt x="3027947" y="152400"/>
                  <a:pt x="3224463" y="160421"/>
                </a:cubicBezTo>
                <a:cubicBezTo>
                  <a:pt x="3420979" y="168442"/>
                  <a:pt x="3545306" y="1319463"/>
                  <a:pt x="3777916" y="1315452"/>
                </a:cubicBezTo>
                <a:cubicBezTo>
                  <a:pt x="4010526" y="1311441"/>
                  <a:pt x="4387516" y="140367"/>
                  <a:pt x="4620126" y="136357"/>
                </a:cubicBezTo>
                <a:cubicBezTo>
                  <a:pt x="4852736" y="132347"/>
                  <a:pt x="4944979" y="1311441"/>
                  <a:pt x="5173579" y="1291389"/>
                </a:cubicBezTo>
                <a:cubicBezTo>
                  <a:pt x="5402179" y="1271337"/>
                  <a:pt x="5759116" y="32084"/>
                  <a:pt x="5991726" y="16042"/>
                </a:cubicBezTo>
                <a:cubicBezTo>
                  <a:pt x="6224336" y="0"/>
                  <a:pt x="6336632" y="1187115"/>
                  <a:pt x="6569242" y="1195136"/>
                </a:cubicBezTo>
                <a:cubicBezTo>
                  <a:pt x="6801853" y="1203157"/>
                  <a:pt x="7166810" y="88231"/>
                  <a:pt x="7387389" y="64168"/>
                </a:cubicBezTo>
                <a:cubicBezTo>
                  <a:pt x="7607968" y="40105"/>
                  <a:pt x="7750342" y="545431"/>
                  <a:pt x="7892716" y="10507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«Залатай парус»</a:t>
            </a:r>
            <a:endParaRPr lang="ru-RU" dirty="0"/>
          </a:p>
        </p:txBody>
      </p:sp>
      <p:pic>
        <p:nvPicPr>
          <p:cNvPr id="16386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70129" y="958839"/>
            <a:ext cx="4359275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«Заполни входной билет»</a:t>
            </a:r>
            <a:endParaRPr lang="ru-RU" dirty="0"/>
          </a:p>
        </p:txBody>
      </p:sp>
      <p:pic>
        <p:nvPicPr>
          <p:cNvPr id="1026" name="Picture 2" descr="Изображение 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85926"/>
            <a:ext cx="7340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Коррекционно-развивающее занятие «Собираемся в путешествие»</vt:lpstr>
      <vt:lpstr>Слайд 2</vt:lpstr>
      <vt:lpstr>Слайд 3</vt:lpstr>
      <vt:lpstr>Задание на воображение</vt:lpstr>
      <vt:lpstr>Задание «Запомни флажки»</vt:lpstr>
      <vt:lpstr>Слайд 6</vt:lpstr>
      <vt:lpstr>Задание «Обведи волны»</vt:lpstr>
      <vt:lpstr>Задание «Залатай парус»</vt:lpstr>
      <vt:lpstr>Задание «Заполни входной билет»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USERS</dc:creator>
  <cp:lastModifiedBy>USERS</cp:lastModifiedBy>
  <cp:revision>9</cp:revision>
  <dcterms:created xsi:type="dcterms:W3CDTF">2013-03-11T08:27:16Z</dcterms:created>
  <dcterms:modified xsi:type="dcterms:W3CDTF">2013-03-11T09:54:53Z</dcterms:modified>
</cp:coreProperties>
</file>