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4" r:id="rId4"/>
    <p:sldId id="260" r:id="rId5"/>
    <p:sldId id="261" r:id="rId6"/>
    <p:sldId id="257" r:id="rId7"/>
    <p:sldId id="258" r:id="rId8"/>
    <p:sldId id="274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6644D-731D-4841-99EF-E6829F1B9626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54D6F-8ADF-4FBC-BFA6-D33C0503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5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4D6F-8ADF-4FBC-BFA6-D33C050370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2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iles.myopera.com/PostmanPechkin/blog/baikal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psl.nsc.ru/~m1-way/izr/images/baikal/b_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g1.liveinternet.ru/images/foto/b/0/apps/1/24/1024999_0047ywfg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irtysh.ru/images/baikal-lake.2008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0.liveinternet.ru/images/attach/c/0/45/15/45015208_1244744732_Izmenenie_razmera_Baykal_B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kakdelarussia.ru/uploads/posts/2011-07/1310548069_b20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hyperlink" Target="http://lifeglobe.net/media/entry/381/2932433_439320ae_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ishbet.ru/wp-content/gallery/chiv-zaliv/ch5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lifeglobe.net/media/entry/208/2_3.jpg" TargetMode="Externa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ara-baikal.ru/photos/image/108-s6002842.html#fwgallerytop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www.chara-baikal.ru/photos/image/125-10-292.html#fwgallerytop" TargetMode="External"/><Relationship Id="rId17" Type="http://schemas.openxmlformats.org/officeDocument/2006/relationships/image" Target="../media/image25.jpeg"/><Relationship Id="rId2" Type="http://schemas.openxmlformats.org/officeDocument/2006/relationships/hyperlink" Target="http://www.chara-baikal.ru/photos/image/111-.html#fwgallerytop" TargetMode="External"/><Relationship Id="rId16" Type="http://schemas.openxmlformats.org/officeDocument/2006/relationships/hyperlink" Target="http://www.chara-baikal.ru/photos/image/136-.html#fwgalleryto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hara-baikal.ru/photos/image/134-.html#fwgallerytop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hyperlink" Target="http://www.chara-baikal.ru/photos/image/122-061.html#fwgallerytop" TargetMode="External"/><Relationship Id="rId4" Type="http://schemas.openxmlformats.org/officeDocument/2006/relationships/hyperlink" Target="http://www.chara-baikal.ru/photos/image/138-.html#fwgallerytop" TargetMode="External"/><Relationship Id="rId9" Type="http://schemas.openxmlformats.org/officeDocument/2006/relationships/image" Target="../media/image21.jpeg"/><Relationship Id="rId14" Type="http://schemas.openxmlformats.org/officeDocument/2006/relationships/hyperlink" Target="http://www.chara-baikal.ru/photos/image/101-dsc03404.html#fwgalleryto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kitalets.ru/trips/2008/baikal_ice_trip07/18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hyperlink" Target="http://test.insnow.ru/upload/images/events_381_3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orums.drom.ru/attachment.php?attachmentid=1761067&amp;stc=1&amp;d=1307921827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vokrugsveta-ru.com/wp-content/uploads/2011/04/%D0%B2%D0%B8%D0%B4_%D1%81%D0%B2%D0%B5%D1%80%D1%85%D1%8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5410/111184772.3d/0_73999_15aff982_X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520279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ru-RU" dirty="0" smtClean="0"/>
              <a:t>Озеро Байкал</a:t>
            </a:r>
            <a:br>
              <a:rPr lang="ru-RU" dirty="0" smtClean="0"/>
            </a:br>
            <a:r>
              <a:rPr lang="ru-RU" dirty="0" smtClean="0"/>
              <a:t>-самое глубокое и чистое озеро в 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952328"/>
          </a:xfrm>
        </p:spPr>
        <p:txBody>
          <a:bodyPr>
            <a:prstTxWarp prst="textFadeUp">
              <a:avLst/>
            </a:prstTxWarp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автор: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Гриценко Людмила Николаевна, учитель МБОУ СОШ № 2 г.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Слюдянки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ru-RU" b="1" dirty="0"/>
              <a:t>Байкал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называют «жемчужиной» </a:t>
            </a:r>
            <a:r>
              <a:rPr lang="ru-RU" dirty="0"/>
              <a:t>Сибири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а 4 из 730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b="1" dirty="0"/>
              <a:t>Отдых</a:t>
            </a:r>
            <a:r>
              <a:rPr lang="ru-RU" sz="2800" dirty="0"/>
              <a:t> </a:t>
            </a:r>
            <a:r>
              <a:rPr lang="ru-RU" sz="2800" b="1" dirty="0"/>
              <a:t>на</a:t>
            </a:r>
            <a:r>
              <a:rPr lang="ru-RU" sz="2800" dirty="0"/>
              <a:t> </a:t>
            </a:r>
            <a:r>
              <a:rPr lang="ru-RU" sz="2800" b="1" dirty="0"/>
              <a:t>Байкале</a:t>
            </a:r>
            <a:r>
              <a:rPr lang="ru-RU" sz="2800" dirty="0"/>
              <a:t> - это паруса яхт, лопасти вертолетов, водные лыжи, да и просто </a:t>
            </a:r>
            <a:r>
              <a:rPr lang="ru-RU" sz="2800" b="1" dirty="0"/>
              <a:t>отдых</a:t>
            </a:r>
            <a:r>
              <a:rPr lang="ru-RU" sz="2800" dirty="0"/>
              <a:t> </a:t>
            </a:r>
            <a:r>
              <a:rPr lang="ru-RU" sz="2800" b="1" dirty="0"/>
              <a:t>на</a:t>
            </a:r>
            <a:r>
              <a:rPr lang="ru-RU" sz="2800" dirty="0"/>
              <a:t> природе. Вас ждут экскурсии, походы, экспедиции и настоящие приключения.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Картинка 2 из 753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06807"/>
            <a:ext cx="3780681" cy="421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а 3 из 753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6807"/>
            <a:ext cx="4198985" cy="42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/>
          </a:bodyPr>
          <a:lstStyle/>
          <a:p>
            <a:r>
              <a:rPr lang="ru-RU" sz="2800" dirty="0"/>
              <a:t>Более 1000 км красоты!</a:t>
            </a:r>
            <a:br>
              <a:rPr lang="ru-RU" sz="2800" dirty="0"/>
            </a:br>
            <a:r>
              <a:rPr lang="ru-RU" sz="2800" dirty="0"/>
              <a:t> Ольхон, Листвянка, КБЖД, заповедники!</a:t>
            </a:r>
            <a:br>
              <a:rPr lang="ru-RU" sz="2800" dirty="0"/>
            </a:br>
            <a:r>
              <a:rPr lang="ru-RU" sz="2800" dirty="0"/>
              <a:t>47 вариантов </a:t>
            </a:r>
            <a:r>
              <a:rPr lang="ru-RU" sz="2800" b="1" dirty="0"/>
              <a:t>отдыха</a:t>
            </a:r>
            <a:r>
              <a:rPr lang="ru-RU" sz="2800" dirty="0"/>
              <a:t> </a:t>
            </a:r>
            <a:r>
              <a:rPr lang="ru-RU" sz="2800" b="1" dirty="0"/>
              <a:t>на</a:t>
            </a:r>
            <a:r>
              <a:rPr lang="ru-RU" sz="2800" dirty="0"/>
              <a:t> </a:t>
            </a:r>
            <a:r>
              <a:rPr lang="ru-RU" sz="2800" b="1" dirty="0"/>
              <a:t>озере</a:t>
            </a:r>
            <a:r>
              <a:rPr lang="ru-RU" sz="2800" dirty="0"/>
              <a:t> </a:t>
            </a:r>
            <a:r>
              <a:rPr lang="ru-RU" sz="2800" b="1" dirty="0"/>
              <a:t>Байкал</a:t>
            </a:r>
            <a:r>
              <a:rPr lang="ru-RU" sz="2800" dirty="0"/>
              <a:t>!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Картинка 8 из 753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03649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Вы отлично </a:t>
            </a:r>
            <a:r>
              <a:rPr lang="ru-RU" b="1" dirty="0"/>
              <a:t>отдохнете</a:t>
            </a:r>
            <a:r>
              <a:rPr lang="ru-RU" dirty="0"/>
              <a:t>, увидите красоты </a:t>
            </a:r>
            <a:r>
              <a:rPr lang="ru-RU" b="1" dirty="0"/>
              <a:t>Байкала</a:t>
            </a:r>
            <a:r>
              <a:rPr lang="ru-RU" dirty="0"/>
              <a:t>, наловите рыбы, наберете грибов, ягод и получите море </a:t>
            </a:r>
            <a:r>
              <a:rPr lang="ru-RU" dirty="0" smtClean="0"/>
              <a:t>удовольствия</a:t>
            </a:r>
            <a:r>
              <a:rPr lang="ru-RU" dirty="0"/>
              <a:t> 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Картинка 9 из 753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31236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2-tub-ru.yandex.net/i?id=135882752-22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53285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lifeglobe.net/media/entry/381/2932433_439320ae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5283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а 20 из 7300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056404"/>
            <a:ext cx="446449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а 11 из 753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94" y="3068960"/>
            <a:ext cx="4171221" cy="35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8 из 3107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90" y="155292"/>
            <a:ext cx="5076825" cy="27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5832647"/>
          </a:xfrm>
        </p:spPr>
        <p:txBody>
          <a:bodyPr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Ждем Вас на Байкале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любое время года!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prstTxWarp prst="textArchDown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4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20" y="548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,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1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 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28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600284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809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 06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7826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 10 292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9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sc03404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859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 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81" y="4046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ru-RU" dirty="0" smtClean="0"/>
              <a:t>Отдыхайте на родной природе!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7 из 3107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а 9 из 3107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1044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Цветы Байкала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16632"/>
            <a:ext cx="4402832" cy="6624736"/>
          </a:xfrm>
        </p:spPr>
        <p:txBody>
          <a:bodyPr>
            <a:prstTxWarp prst="textArchDownPour">
              <a:avLst/>
            </a:prstTxWarp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" name="Picture 2" descr="Цветы на Байкале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28396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vety_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36539"/>
            <a:ext cx="223224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vety_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06" y="1196752"/>
            <a:ext cx="1922512" cy="23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vety_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475656" cy="28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>
                <a:ln>
                  <a:solidFill>
                    <a:schemeClr val="accent1"/>
                  </a:solidFill>
                </a:ln>
              </a:rPr>
              <a:t>о</a:t>
            </a:r>
            <a:r>
              <a:rPr lang="ru-RU" dirty="0" smtClean="0">
                <a:ln>
                  <a:solidFill>
                    <a:schemeClr val="accent1"/>
                  </a:solidFill>
                </a:ln>
              </a:rPr>
              <a:t>зеро Байкал</a:t>
            </a:r>
            <a:endParaRPr lang="ru-RU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Байка́л</a:t>
            </a:r>
            <a:r>
              <a:rPr lang="ru-RU" dirty="0"/>
              <a:t> (бур. </a:t>
            </a:r>
            <a:r>
              <a:rPr lang="ru-RU" dirty="0" err="1"/>
              <a:t>Байгал</a:t>
            </a:r>
            <a:r>
              <a:rPr lang="ru-RU" dirty="0"/>
              <a:t> </a:t>
            </a:r>
            <a:r>
              <a:rPr lang="ru-RU" dirty="0" err="1"/>
              <a:t>далай</a:t>
            </a:r>
            <a:r>
              <a:rPr lang="ru-RU" dirty="0"/>
              <a:t>, </a:t>
            </a:r>
            <a:r>
              <a:rPr lang="ru-RU" dirty="0" err="1"/>
              <a:t>Байгал</a:t>
            </a:r>
            <a:r>
              <a:rPr lang="ru-RU" dirty="0"/>
              <a:t> </a:t>
            </a:r>
            <a:r>
              <a:rPr lang="ru-RU" dirty="0" err="1"/>
              <a:t>нуур</a:t>
            </a:r>
            <a:r>
              <a:rPr lang="ru-RU" dirty="0"/>
              <a:t>) — </a:t>
            </a:r>
            <a:r>
              <a:rPr lang="ru-RU" b="1" dirty="0"/>
              <a:t>озеро</a:t>
            </a:r>
            <a:r>
              <a:rPr lang="ru-RU" dirty="0"/>
              <a:t> тектонического происхождения в южной части Восточной Сибири, самое глубокое </a:t>
            </a:r>
            <a:r>
              <a:rPr lang="ru-RU" b="1" dirty="0"/>
              <a:t>озеро</a:t>
            </a:r>
            <a:r>
              <a:rPr lang="ru-RU" dirty="0"/>
              <a:t> на планете, крупнейший природный резервуар пресной воды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8" name="Picture 2" descr="Картинка 20 из 3107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243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/>
              <a:t>Так видят </a:t>
            </a:r>
            <a:r>
              <a:rPr lang="ru-RU" b="1" dirty="0"/>
              <a:t>озеро</a:t>
            </a:r>
            <a:r>
              <a:rPr lang="ru-RU" dirty="0"/>
              <a:t> </a:t>
            </a:r>
            <a:r>
              <a:rPr lang="ru-RU" b="1" dirty="0"/>
              <a:t>Байкал</a:t>
            </a:r>
            <a:r>
              <a:rPr lang="ru-RU" dirty="0"/>
              <a:t> маленькие зелёные человечки из космоса.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Картинка 12 из 730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8518" cy="1138138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sz="6600" dirty="0"/>
              <a:t>озеро Байкал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Удивительной красоты </a:t>
            </a:r>
            <a:r>
              <a:rPr lang="ru-RU" b="1" dirty="0"/>
              <a:t>озеро</a:t>
            </a:r>
            <a:r>
              <a:rPr lang="ru-RU" dirty="0"/>
              <a:t>, уникальное творение природы, кристально чистая вода…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im5-tub-ru.yandex.net/i?id=256015664-08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63" y="1700808"/>
            <a:ext cx="3888432" cy="48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5-tub-ru.yandex.net/i?id=88142756-67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4644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ru-RU" dirty="0"/>
              <a:t>озеро Байкал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Его</a:t>
            </a:r>
            <a:r>
              <a:rPr lang="ru-RU" dirty="0" smtClean="0"/>
              <a:t> </a:t>
            </a:r>
            <a:r>
              <a:rPr lang="ru-RU" dirty="0"/>
              <a:t>можно заполнить 94 такими водоемами, как Азовское море.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В озеро</a:t>
            </a:r>
            <a:r>
              <a:rPr lang="ru-RU" dirty="0" smtClean="0"/>
              <a:t> </a:t>
            </a:r>
            <a:r>
              <a:rPr lang="ru-RU" b="1" dirty="0"/>
              <a:t>Байкал</a:t>
            </a:r>
            <a:r>
              <a:rPr lang="ru-RU" dirty="0"/>
              <a:t> впадает 336 рек, а вытекает </a:t>
            </a:r>
            <a:r>
              <a:rPr lang="ru-RU" dirty="0" smtClean="0"/>
              <a:t>только </a:t>
            </a:r>
            <a:r>
              <a:rPr lang="ru-RU" dirty="0"/>
              <a:t>одна (Ангара). </a:t>
            </a:r>
          </a:p>
        </p:txBody>
      </p:sp>
      <p:pic>
        <p:nvPicPr>
          <p:cNvPr id="4100" name="Picture 4" descr="http://static.24.ua/images/0/35/35282/large_35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8" y="1484784"/>
            <a:ext cx="81369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/>
              <a:t>Байкал находится почти в самом центре Евразии, среди высоких хребтов Байкальской горной </a:t>
            </a:r>
            <a:r>
              <a:rPr lang="ru-RU" dirty="0" smtClean="0"/>
              <a:t>области.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95" y="2060848"/>
            <a:ext cx="7237505" cy="4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0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ru-RU" dirty="0"/>
              <a:t>озеро Байкал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Байкальский регион - один из наиболее богатых уникальными природными сокровищами, поэтому количество заповедников, заказников, национальных парков и охраняемых памятников природы в общей сложности приближается к 200.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lifeglobe.net/media/entry/208/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ru-RU" b="1" dirty="0"/>
              <a:t>Озеро</a:t>
            </a:r>
            <a:r>
              <a:rPr lang="ru-RU" dirty="0"/>
              <a:t> </a:t>
            </a:r>
            <a:r>
              <a:rPr lang="ru-RU" b="1" dirty="0"/>
              <a:t>Байкал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/>
              <a:t>одно из 7 чудес России.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Картинка 15 из 730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175</TotalTime>
  <Words>224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Озеро Байкал -самое глубокое и чистое озеро в мире</vt:lpstr>
      <vt:lpstr>озеро Байкал</vt:lpstr>
      <vt:lpstr>Так видят озеро Байкал маленькие зелёные человечки из космоса.  </vt:lpstr>
      <vt:lpstr>озеро Байкал</vt:lpstr>
      <vt:lpstr>озеро Байкал</vt:lpstr>
      <vt:lpstr>Презентация PowerPoint</vt:lpstr>
      <vt:lpstr>озеро Байкал</vt:lpstr>
      <vt:lpstr>Презентация PowerPoint</vt:lpstr>
      <vt:lpstr>Озеро Байкал  - одно из 7 чудес России.  </vt:lpstr>
      <vt:lpstr>Байкал  называют «жемчужиной» Сибири </vt:lpstr>
      <vt:lpstr>Отдых на Байкале - это паруса яхт, лопасти вертолетов, водные лыжи, да и просто отдых на природе. Вас ждут экскурсии, походы, экспедиции и настоящие приключения. </vt:lpstr>
      <vt:lpstr>Более 1000 км красоты!  Ольхон, Листвянка, КБЖД, заповедники! 47 вариантов отдыха на озере Байкал! </vt:lpstr>
      <vt:lpstr>Презентация PowerPoint</vt:lpstr>
      <vt:lpstr>Презентация PowerPoint</vt:lpstr>
      <vt:lpstr>Ждем Вас на Байкале в любое время года!</vt:lpstr>
      <vt:lpstr>Отдыхайте на родной природе!</vt:lpstr>
      <vt:lpstr>Цветы Байкала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C169U</dc:creator>
  <cp:lastModifiedBy>C169U</cp:lastModifiedBy>
  <cp:revision>21</cp:revision>
  <dcterms:created xsi:type="dcterms:W3CDTF">2012-04-20T23:26:45Z</dcterms:created>
  <dcterms:modified xsi:type="dcterms:W3CDTF">2012-04-21T02:59:20Z</dcterms:modified>
</cp:coreProperties>
</file>