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2EC9-8E6D-4FC5-B000-815DE5ADCD3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D944-6D89-4977-8D99-03F703CAC4F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44827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Проект </a:t>
            </a:r>
            <a:r>
              <a:rPr lang="ru-RU" sz="6000" i="1" dirty="0" smtClean="0">
                <a:solidFill>
                  <a:schemeClr val="accent5">
                    <a:lumMod val="75000"/>
                  </a:schemeClr>
                </a:solidFill>
              </a:rPr>
              <a:t>«Предновогодний календарь»</a:t>
            </a:r>
            <a:endParaRPr lang="ru-RU" sz="6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Воспитатели группы «Радуга» Фокина Л.А.,</a:t>
            </a:r>
          </a:p>
          <a:p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Привалова О.И.,  Недорезанюк В.А.</a:t>
            </a:r>
          </a:p>
          <a:p>
            <a:r>
              <a:rPr lang="ru-RU" sz="6000" dirty="0" smtClean="0">
                <a:solidFill>
                  <a:schemeClr val="tx1"/>
                </a:solidFill>
              </a:rPr>
              <a:t>ГБДОУ детский сад общеразвивающего вида №8 Адмиралтейского района СПб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Игра «Попади снежком в корзину»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2312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Весёлая детская игра «Мумия» </a:t>
            </a:r>
            <a:r>
              <a:rPr lang="ru-RU" sz="2000" dirty="0" smtClean="0"/>
              <a:t>проводит мама Веры Степаненко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2265954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520963" cy="924475"/>
          </a:xfrm>
        </p:spPr>
        <p:txBody>
          <a:bodyPr/>
          <a:lstStyle/>
          <a:p>
            <a:r>
              <a:rPr lang="ru-RU" sz="2800" dirty="0" smtClean="0"/>
              <a:t>Игры с Белоснежкой и семью гномами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28200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Новогоднее «Поле Чудес»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4484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448955" cy="924475"/>
          </a:xfrm>
        </p:spPr>
        <p:txBody>
          <a:bodyPr/>
          <a:lstStyle/>
          <a:p>
            <a:pPr algn="ctr"/>
            <a:r>
              <a:rPr lang="ru-RU" dirty="0" smtClean="0"/>
              <a:t>15-декабря Всемирный день чая. Посиделки с пирогами.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38851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75724"/>
            <a:ext cx="7739019" cy="924475"/>
          </a:xfrm>
        </p:spPr>
        <p:txBody>
          <a:bodyPr/>
          <a:lstStyle/>
          <a:p>
            <a:pPr algn="ctr"/>
            <a:r>
              <a:rPr lang="ru-RU" sz="2400" dirty="0" smtClean="0"/>
              <a:t>Последний листок нашего календаря- </a:t>
            </a:r>
            <a:r>
              <a:rPr lang="ru-RU" dirty="0" smtClean="0"/>
              <a:t>праздник новогодней Ёлки!!!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4319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Продукт проектной деятельности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1828800" cy="1828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1765811" cy="1612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5885" y="2456058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Альбом зимних игр с иллюстрациями.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63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3168352" cy="1944216"/>
          </a:xfrm>
        </p:spPr>
        <p:txBody>
          <a:bodyPr/>
          <a:lstStyle/>
          <a:p>
            <a:pPr algn="ctr"/>
            <a:r>
              <a:rPr lang="ru-RU" sz="3200" b="1" dirty="0" smtClean="0"/>
              <a:t>Вид проекта- творческий, </a:t>
            </a:r>
            <a:r>
              <a:rPr lang="ru-RU" sz="3200" b="1" dirty="0" err="1" smtClean="0"/>
              <a:t>ролево</a:t>
            </a:r>
            <a:r>
              <a:rPr lang="ru-RU" sz="3200" b="1" dirty="0" smtClean="0"/>
              <a:t>-игровой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6016" y="980728"/>
            <a:ext cx="3487781" cy="4982915"/>
          </a:xfrm>
        </p:spPr>
        <p:txBody>
          <a:bodyPr/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i="1" dirty="0" smtClean="0"/>
              <a:t>По </a:t>
            </a:r>
            <a:r>
              <a:rPr lang="ru-RU" sz="3200" i="1" dirty="0"/>
              <a:t>составу участников </a:t>
            </a:r>
            <a:r>
              <a:rPr lang="ru-RU" sz="3200" i="1" dirty="0" smtClean="0"/>
              <a:t>– проект фронтальный</a:t>
            </a:r>
            <a:endParaRPr lang="ru-RU" sz="3200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3573016"/>
            <a:ext cx="3384376" cy="2288032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/>
              <a:t>Средняя продолжительность проекта</a:t>
            </a:r>
          </a:p>
          <a:p>
            <a:pPr algn="ctr"/>
            <a:r>
              <a:rPr lang="ru-RU" sz="2400" u="sng" dirty="0" smtClean="0"/>
              <a:t> </a:t>
            </a:r>
            <a:r>
              <a:rPr lang="ru-RU" sz="2400" u="sng" dirty="0"/>
              <a:t>1 </a:t>
            </a:r>
            <a:r>
              <a:rPr lang="ru-RU" sz="2400" u="sng" dirty="0" smtClean="0"/>
              <a:t>месяц. </a:t>
            </a:r>
            <a:endParaRPr lang="ru-RU" sz="2400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2620888" cy="26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3"/>
            <a:ext cx="7125112" cy="4018755"/>
          </a:xfrm>
        </p:spPr>
        <p:txBody>
          <a:bodyPr/>
          <a:lstStyle/>
          <a:p>
            <a:r>
              <a:rPr lang="ru-RU" dirty="0" smtClean="0"/>
              <a:t>Возраст детей -3-4-года,  поэтому  мы решили построить озвучивание  новогоднего календаря в форме игры. Здесь присутствуют и подражательные эффекты и эмоциональный заряд. </a:t>
            </a:r>
          </a:p>
          <a:p>
            <a:r>
              <a:rPr lang="ru-RU" dirty="0" smtClean="0"/>
              <a:t>Содержание календаря доступно детям этого возраста, потому что дети в игре легко адаптируются в обстановке веселья и ожидания новогоднего праздника.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29309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Цель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5112" cy="40514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Привлечь родителей воспитанников к участию в работе группы  через проявление их творческих способностей, создать радостное новогоднее настроение за долго до праздника.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75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404664"/>
            <a:ext cx="4282638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  проекта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09442" y="1484784"/>
            <a:ext cx="3706574" cy="475252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С помощью  игры развивать у ребёнка речь, память, внимание, воображение, фантазию,  честность, трудолюбие, справедливость, наблюдательность, логику – словом всё, что составляет богатство человеческой личности.</a:t>
            </a:r>
          </a:p>
          <a:p>
            <a:pPr lvl="1" algn="r"/>
            <a:r>
              <a:rPr lang="ru-RU" sz="2000" b="1" dirty="0" smtClean="0"/>
              <a:t>Приоритетные области проекта:</a:t>
            </a:r>
          </a:p>
          <a:p>
            <a:pPr marL="628650" lvl="1" indent="-171450" algn="r">
              <a:buFont typeface="Arial" pitchFamily="34" charset="0"/>
              <a:buChar char="•"/>
            </a:pPr>
            <a:r>
              <a:rPr lang="ru-RU" sz="2000" b="1" dirty="0" smtClean="0"/>
              <a:t>Социализация</a:t>
            </a:r>
          </a:p>
          <a:p>
            <a:pPr marL="628650" lvl="1" indent="-171450" algn="r">
              <a:buFont typeface="Arial" pitchFamily="34" charset="0"/>
              <a:buChar char="•"/>
            </a:pPr>
            <a:r>
              <a:rPr lang="ru-RU" sz="2000" b="1" dirty="0" smtClean="0"/>
              <a:t>Коммуникация</a:t>
            </a:r>
          </a:p>
          <a:p>
            <a:pPr marL="628650" lvl="1" indent="-171450" algn="r">
              <a:buFont typeface="Arial" pitchFamily="34" charset="0"/>
              <a:buChar char="•"/>
            </a:pPr>
            <a:r>
              <a:rPr lang="ru-RU" sz="2000" b="1" dirty="0" smtClean="0"/>
              <a:t>Познание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0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26498"/>
              </p:ext>
            </p:extLst>
          </p:nvPr>
        </p:nvGraphicFramePr>
        <p:xfrm>
          <a:off x="755576" y="548680"/>
          <a:ext cx="7416825" cy="531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002"/>
                <a:gridCol w="2322691"/>
                <a:gridCol w="2763132"/>
              </a:tblGrid>
              <a:tr h="83379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мы знаем?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хотим узнать?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сделать, чтобы узнать?</a:t>
                      </a:r>
                      <a:endParaRPr lang="ru-RU" dirty="0"/>
                    </a:p>
                  </a:txBody>
                  <a:tcPr/>
                </a:tc>
              </a:tr>
              <a:tr h="44582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1.Знаем,</a:t>
                      </a:r>
                      <a:r>
                        <a:rPr lang="ru-RU" sz="1600" baseline="0" dirty="0" smtClean="0"/>
                        <a:t> ч</a:t>
                      </a:r>
                      <a:r>
                        <a:rPr lang="ru-RU" sz="1600" dirty="0" smtClean="0"/>
                        <a:t>то декабрь-зимний месяц (дети 4-х лет)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2.Что в декабре праздник «Новый год»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3.Что на Новый год приходит</a:t>
                      </a:r>
                      <a:r>
                        <a:rPr lang="ru-RU" sz="1600" baseline="0" dirty="0" smtClean="0"/>
                        <a:t> Дед Мороз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4.Что есть календарь.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5.Что есть дни недели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i="1" dirty="0" smtClean="0"/>
                        <a:t>1.Декабрь – первый зимний месяц, природа зимой.</a:t>
                      </a:r>
                    </a:p>
                    <a:p>
                      <a:pPr marL="0" indent="0">
                        <a:buNone/>
                      </a:pPr>
                      <a:endParaRPr lang="ru-RU" i="1" dirty="0" smtClean="0"/>
                    </a:p>
                    <a:p>
                      <a:pPr marL="0" indent="0">
                        <a:buNone/>
                      </a:pPr>
                      <a:r>
                        <a:rPr lang="ru-RU" i="1" dirty="0" smtClean="0"/>
                        <a:t>2.</a:t>
                      </a:r>
                      <a:r>
                        <a:rPr lang="ru-RU" i="1" baseline="0" dirty="0" smtClean="0"/>
                        <a:t> Как весело встретить Новый год?</a:t>
                      </a:r>
                    </a:p>
                    <a:p>
                      <a:pPr marL="0" indent="0">
                        <a:buNone/>
                      </a:pPr>
                      <a:endParaRPr lang="ru-RU" i="1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i="1" baseline="0" dirty="0" smtClean="0"/>
                        <a:t>3. А Дед Мороз настоящий? </a:t>
                      </a:r>
                    </a:p>
                    <a:p>
                      <a:pPr marL="0" indent="0">
                        <a:buNone/>
                      </a:pPr>
                      <a:r>
                        <a:rPr lang="ru-RU" i="1" baseline="0" dirty="0" smtClean="0"/>
                        <a:t>Где он живёт?</a:t>
                      </a:r>
                    </a:p>
                    <a:p>
                      <a:pPr marL="0" indent="0">
                        <a:buNone/>
                      </a:pPr>
                      <a:r>
                        <a:rPr lang="ru-RU" i="1" baseline="0" dirty="0" smtClean="0"/>
                        <a:t>Он играет в игры?</a:t>
                      </a:r>
                    </a:p>
                    <a:p>
                      <a:pPr marL="0" indent="0">
                        <a:buNone/>
                      </a:pPr>
                      <a:endParaRPr lang="ru-RU" i="1" baseline="0" dirty="0" smtClean="0"/>
                    </a:p>
                    <a:p>
                      <a:pPr marL="0" indent="0">
                        <a:buNone/>
                      </a:pP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1.Познакомить детей с временами года (зима). Декабрь – первый месяц зимы.</a:t>
                      </a:r>
                    </a:p>
                    <a:p>
                      <a:r>
                        <a:rPr lang="ru-RU" sz="1000" dirty="0" smtClean="0"/>
                        <a:t>Вносим</a:t>
                      </a:r>
                      <a:r>
                        <a:rPr lang="ru-RU" sz="1000" baseline="0" dirty="0" smtClean="0"/>
                        <a:t> в развивающую среду дидактические игры на времена года, иллюстрации времён года,  в центр сюжетно-ролевой игры вносим элементы зимней одежды</a:t>
                      </a:r>
                    </a:p>
                    <a:p>
                      <a:endParaRPr lang="ru-RU" sz="1000" baseline="0" dirty="0" smtClean="0"/>
                    </a:p>
                    <a:p>
                      <a:r>
                        <a:rPr lang="ru-RU" sz="1000" dirty="0" smtClean="0"/>
                        <a:t>2.Познакомить детей  с природными явлениями (наблюдение</a:t>
                      </a:r>
                      <a:r>
                        <a:rPr lang="ru-RU" sz="1000" baseline="0" dirty="0" smtClean="0"/>
                        <a:t> на прогулке, в центр «Вода-песок» внести материалы для опытов «Почему нельзя </a:t>
                      </a:r>
                      <a:r>
                        <a:rPr lang="ru-RU" sz="1000" baseline="0" smtClean="0"/>
                        <a:t>есть снег?»)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3.Разучить с детьми стихи</a:t>
                      </a:r>
                      <a:r>
                        <a:rPr lang="ru-RU" sz="1000" baseline="0" dirty="0" smtClean="0"/>
                        <a:t> о зиме и празднике.</a:t>
                      </a:r>
                    </a:p>
                    <a:p>
                      <a:r>
                        <a:rPr lang="ru-RU" sz="1000" baseline="0" dirty="0" smtClean="0"/>
                        <a:t>Изготовить новогодние поделки для украшения ёлки, для поздравления родителей.</a:t>
                      </a:r>
                    </a:p>
                    <a:p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4.Знакомить с календарём, с днями недели.</a:t>
                      </a:r>
                    </a:p>
                    <a:p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5.Познакомить детей  с Дедом Морозом, где он живёт,  с зимними играми. Слайд-шоу Маши </a:t>
                      </a:r>
                      <a:r>
                        <a:rPr lang="ru-RU" sz="1000" baseline="0" dirty="0" err="1" smtClean="0"/>
                        <a:t>Комоловой</a:t>
                      </a:r>
                      <a:r>
                        <a:rPr lang="ru-RU" sz="1000" baseline="0" dirty="0" smtClean="0"/>
                        <a:t> о путешествии в Великий Устюг.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050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7883035" cy="51125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/>
              <a:t>Уважаемые родители!</a:t>
            </a:r>
          </a:p>
          <a:p>
            <a:pPr marL="0" indent="0" algn="ctr">
              <a:buNone/>
            </a:pPr>
            <a:r>
              <a:rPr lang="ru-RU" sz="2800" dirty="0"/>
              <a:t>М</a:t>
            </a:r>
            <a:r>
              <a:rPr lang="ru-RU" sz="2800" dirty="0" smtClean="0"/>
              <a:t>ы начинаем проект </a:t>
            </a:r>
          </a:p>
          <a:p>
            <a:pPr marL="0" indent="0" algn="ctr">
              <a:buNone/>
            </a:pPr>
            <a:r>
              <a:rPr lang="ru-RU" sz="2800" dirty="0" smtClean="0"/>
              <a:t> «Предновогодний календарь».</a:t>
            </a:r>
          </a:p>
          <a:p>
            <a:pPr marL="0" indent="0" algn="ctr">
              <a:buNone/>
            </a:pPr>
            <a:r>
              <a:rPr lang="ru-RU" sz="2800" dirty="0" smtClean="0"/>
              <a:t>Нам понадобится ваша помощь.  Просим каждую семью приготовить  новогодний сапожок, в него вложить   описание какой-либо игры и сладкий сюрприз для детей.</a:t>
            </a:r>
          </a:p>
          <a:p>
            <a:pPr marL="0" indent="0" algn="ctr">
              <a:buNone/>
            </a:pPr>
            <a:r>
              <a:rPr lang="ru-RU" sz="2800" dirty="0" smtClean="0"/>
              <a:t>После чего мы пригласим вас в удобный для вас день для проведения игры  с нашими детьми.</a:t>
            </a:r>
          </a:p>
          <a:p>
            <a:pPr marL="0" indent="0" algn="ctr">
              <a:buNone/>
            </a:pPr>
            <a:r>
              <a:rPr lang="ru-RU" sz="2800" dirty="0" smtClean="0"/>
              <a:t>Желаем вам творческих успехов!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9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проекта.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Декабрь-первый месяц зимы.           Люди готовятся встретить                  новый год, проводя весь месяц в приятных предновогодних хлопотах. В нашей группе есть добрая традиция – мы каждый день открываем страничку новогоднего календаря.  Это даёт нам прекрасную возможность узнать много интересного, проявить себя и открыть новые интересы детей. В создании проекта принимали участие все: родители, дети и воспитатели группы. 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16632"/>
            <a:ext cx="2520279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09442" y="476672"/>
            <a:ext cx="7125113" cy="1990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5112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Календари тематические. Они могут принимать форму новогодних игрушек, новогодних масок, часов. Это зависит от возраста детей.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Неизменно одно: каждый день календаря отмечен новой игрой или заданием для детей.  </a:t>
            </a:r>
          </a:p>
          <a:p>
            <a:r>
              <a:rPr lang="ru-RU" dirty="0" smtClean="0"/>
              <a:t>Такая форма работы приносит детям радость, эмоциональный заряд на весь день.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08374"/>
            <a:ext cx="5112567" cy="28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217</TotalTime>
  <Words>583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Winter</vt:lpstr>
      <vt:lpstr>Проект «Предновогодний календарь»</vt:lpstr>
      <vt:lpstr>Вид проекта- творческий, ролево-игровой</vt:lpstr>
      <vt:lpstr>Актуальность проекта</vt:lpstr>
      <vt:lpstr>Цель проекта</vt:lpstr>
      <vt:lpstr>Задачи  проекта</vt:lpstr>
      <vt:lpstr>Презентация PowerPoint</vt:lpstr>
      <vt:lpstr>Презентация PowerPoint</vt:lpstr>
      <vt:lpstr>Ход проекта.</vt:lpstr>
      <vt:lpstr>Презентация PowerPoint</vt:lpstr>
      <vt:lpstr>Игра «Попади снежком в корзину»</vt:lpstr>
      <vt:lpstr>Весёлая детская игра «Мумия» проводит мама Веры Степаненко</vt:lpstr>
      <vt:lpstr>Игры с Белоснежкой и семью гномами</vt:lpstr>
      <vt:lpstr>Новогоднее «Поле Чудес»</vt:lpstr>
      <vt:lpstr>15-декабря Всемирный день чая. Посиделки с пирогами.</vt:lpstr>
      <vt:lpstr>Последний листок нашего календаря- праздник новогодней Ёлки!!!</vt:lpstr>
      <vt:lpstr>Продукт проектной деятельности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«Предновогодний календарь»</dc:title>
  <dc:creator>User</dc:creator>
  <cp:lastModifiedBy>User</cp:lastModifiedBy>
  <cp:revision>19</cp:revision>
  <cp:lastPrinted>2012-09-25T11:29:30Z</cp:lastPrinted>
  <dcterms:created xsi:type="dcterms:W3CDTF">2012-04-02T07:05:19Z</dcterms:created>
  <dcterms:modified xsi:type="dcterms:W3CDTF">2012-10-17T07:16:56Z</dcterms:modified>
</cp:coreProperties>
</file>