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71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843838" cy="3714776"/>
          </a:xfrm>
          <a:solidFill>
            <a:schemeClr val="accent6">
              <a:lumMod val="20000"/>
              <a:lumOff val="80000"/>
            </a:schemeClr>
          </a:solidFill>
          <a:ln w="38100" cap="sq">
            <a:solidFill>
              <a:srgbClr val="C00000"/>
            </a:solidFill>
            <a:prstDash val="solid"/>
            <a:bevel/>
          </a:ln>
          <a:effectLst>
            <a:outerShdw blurRad="50800" dist="50800" dir="5400000" algn="ctr" rotWithShape="0">
              <a:schemeClr val="accent2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 решения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изобретательских задач (ТРИЗ),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приём     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Лови ошибку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357826"/>
            <a:ext cx="5572164" cy="107157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Дунаева Елена Александровна, 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учитель начальных классов </a:t>
            </a:r>
          </a:p>
          <a:p>
            <a:pPr algn="l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МКОУСОШ </a:t>
            </a: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 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Сибирцево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911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14290"/>
            <a:ext cx="1357290" cy="1680854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07170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Лови ошибку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solidFill>
                  <a:srgbClr val="953735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универсальный приём, активизирующий внимание учащихся.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15304" cy="357190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Формирует: </a:t>
            </a:r>
          </a:p>
          <a:p>
            <a:pPr algn="l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умение  анализировать и информацию; </a:t>
            </a:r>
          </a:p>
          <a:p>
            <a:pPr algn="l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умение  применять  знания    в     нестандартной  ситуации; </a:t>
            </a:r>
          </a:p>
          <a:p>
            <a:pPr algn="l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умение  критически  оценивать  полученную  информацию. </a:t>
            </a: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Описание приема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4800" b="1" dirty="0" smtClean="0"/>
              <a:t>       </a:t>
            </a: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Прием «Лови ошибку» может использоваться  в работе по группам, по парам  и в индивидуальной работе   на разных этапах урока: 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в начале – при устных упражнениях или при повторении;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в середине урока – при закреплении материала, на стадии осмысления;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 в конце урока – при подведении итогов, на стадии рефлексии.</a:t>
            </a:r>
          </a:p>
          <a:p>
            <a:pPr>
              <a:lnSpc>
                <a:spcPct val="120000"/>
              </a:lnSpc>
              <a:buNone/>
            </a:pP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      Учитель предлагает учащимся информацию, содержащую неизвестное количество ошибок. Учащиеся ищут ошибку группой или индивидуально, спорят, совещаются. Придя к определенному мнению</a:t>
            </a:r>
            <a:r>
              <a:rPr lang="ru-RU" sz="9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200" b="1" dirty="0" smtClean="0">
                <a:latin typeface="Times New Roman" pitchFamily="18" charset="0"/>
                <a:cs typeface="Times New Roman" pitchFamily="18" charset="0"/>
              </a:rPr>
              <a:t>группа выбирает спикера. Спикер передает результаты учителю или оглашает задание и результат его решения перед всем классом. Чтобы обсуждение не затянулось, заранее определяется на него время. </a:t>
            </a:r>
          </a:p>
          <a:p>
            <a:pPr>
              <a:buNone/>
            </a:pPr>
            <a:endParaRPr lang="ru-RU" sz="9200" b="1" dirty="0" smtClean="0"/>
          </a:p>
          <a:p>
            <a:pPr>
              <a:buNone/>
            </a:pPr>
            <a:endParaRPr lang="ru-RU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358246" cy="171451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Использование приема на уроке окружающего мира   в 4-ом классе (УМК «Планета Знаний»)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358246" cy="414340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 использовала на стадии рефлексии при подведении итогов. Ученики  получили  текст  со специально  допущенными  ошибками  по  теме  «Растения и животные леса». Работа велась по группам. Ребята спорили, совещались. Придя к определенному мнению, группы выбрали   спикеров, которые  огласили  задание и результат перед всем классом.</a:t>
            </a:r>
          </a:p>
          <a:p>
            <a:pPr algn="l">
              <a:lnSpc>
                <a:spcPct val="120000"/>
              </a:lnSpc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14620"/>
            <a:ext cx="5500694" cy="39290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291"/>
            <a:ext cx="5143536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14282" y="5429264"/>
            <a:ext cx="28649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71480"/>
            <a:ext cx="7643866" cy="49292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71472" y="5929330"/>
            <a:ext cx="778674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Спикеры   оглашают   результаты   работ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232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Теория решения  изобретательских задач (ТРИЗ), приём       «Лови ошибку»     </vt:lpstr>
      <vt:lpstr> «Лови ошибку»  -  универсальный приём, активизирующий внимание учащихся.  </vt:lpstr>
      <vt:lpstr>Описание приема </vt:lpstr>
      <vt:lpstr>Использование приема на уроке окружающего мира   в 4-ом классе (УМК «Планета Знаний»)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27</cp:revision>
  <dcterms:modified xsi:type="dcterms:W3CDTF">2012-04-18T12:38:28Z</dcterms:modified>
</cp:coreProperties>
</file>