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D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43" autoAdjust="0"/>
  </p:normalViewPr>
  <p:slideViewPr>
    <p:cSldViewPr>
      <p:cViewPr varScale="1">
        <p:scale>
          <a:sx n="80" d="100"/>
          <a:sy n="80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3256-A7D6-46DF-826C-D40ABA58090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7D376-18C1-4925-944D-8F79DA3DB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3F12-8D7E-4443-A03B-B1AC78F86614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8273-6DAE-4D43-A8E5-11CD81B2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273-6DAE-4D43-A8E5-11CD81B289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helny-week.ru/2012/08/samye-blagoustroennye-goroda-tatarstan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vk.com/album-33107337_14861768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i.nabchelny.ru/index.php?option=com_joomgallery&amp;func=detail&amp;id=292&amp;Itemid=3" TargetMode="External"/><Relationship Id="rId5" Type="http://schemas.openxmlformats.org/officeDocument/2006/relationships/hyperlink" Target="http://moi.nabchelny.ru/index.php?option=com_joomgallery&amp;func=detail&amp;id=45&amp;Itemid=3" TargetMode="External"/><Relationship Id="rId4" Type="http://schemas.openxmlformats.org/officeDocument/2006/relationships/hyperlink" Target="http://vk.com/photo-33107337_285636011" TargetMode="External"/><Relationship Id="rId9" Type="http://schemas.openxmlformats.org/officeDocument/2006/relationships/hyperlink" Target="http://atoms.mypage.ru/okean-bredovih-mislej/progulki_po_nochnomu_gorodukaaaf-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город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НАБЕРЕЖНЫЕ ЧЕЛНЫ.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создания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00240"/>
            <a:ext cx="8401080" cy="44545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Валиахметова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Резеда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Шарифулловна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Набережночелнинской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специальной (коррекционной) начальной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школы-детского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сада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hnDN6Xm0d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928801"/>
            <a:ext cx="3714744" cy="2783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строит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00035" y="1928802"/>
            <a:ext cx="3929090" cy="275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428604"/>
            <a:ext cx="7872410" cy="2500330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</a:rPr>
              <a:t>Набережные Челны (Яр </a:t>
            </a:r>
            <a:r>
              <a:rPr lang="ru-RU" sz="2400" b="1" dirty="0" err="1" smtClean="0">
                <a:solidFill>
                  <a:schemeClr val="bg1"/>
                </a:solidFill>
                <a:effectLst/>
              </a:rPr>
              <a:t>Чаллы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) - город с богатым историческим прошлым. Сегодня в городе Набережные Челны проживают представители более 80 национальностей, организованы и действуют 17 национально-культурных общин. 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Содержимое 4" descr="EhARi-gi5F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7356" y="2786058"/>
            <a:ext cx="5262578" cy="394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 19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71480"/>
            <a:ext cx="4071934" cy="2940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357222" y="-357214"/>
            <a:ext cx="5215006" cy="55721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</a:rPr>
              <a:t>10.08.1930 г. селу Набережные Челны присвоен статус города. Жителей тогда насчитывалось 9 300 человек. 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 descr="панорама19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7628"/>
            <a:ext cx="914400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60 зде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913881"/>
            <a:ext cx="6055640" cy="4790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</a:rPr>
              <a:t>14 июля 1969г. у старой </a:t>
            </a:r>
            <a:r>
              <a:rPr lang="ru-RU" sz="2400" b="1" dirty="0" err="1" smtClean="0">
                <a:solidFill>
                  <a:schemeClr val="bg1"/>
                </a:solidFill>
                <a:effectLst/>
              </a:rPr>
              <a:t>Мензелинской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 дороги был заложен бетонный прямоугольник с надписью "Здесь будет построен Камский автомобильный батыр". 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endParaRPr lang="ru-RU" sz="2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29534" cy="164307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</a:rPr>
              <a:t>Со строительством КамАЗа Постановлением СМ СССР от 9 июня 1970 года "О мерах по строительству города Набережные Челны" началось и строительство нового города на берегу реки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Содержимое 9" descr="сироит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4001166" cy="2928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троит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286124"/>
            <a:ext cx="4286248" cy="3328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</a:rPr>
              <a:t>Город Набережные Челны. Наши дни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Содержимое 13" descr="29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3357562"/>
            <a:ext cx="4248171" cy="289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bb6e6da065b92b9a2b1f683425fb4d5a_5e9771a9e8a6492b37d66493d4ea7e38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85720" y="1428736"/>
            <a:ext cx="4214842" cy="2812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</a:rPr>
              <a:t>Ресурсы</a:t>
            </a:r>
            <a:endParaRPr lang="ru-RU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071546"/>
            <a:ext cx="8405842" cy="5143536"/>
          </a:xfrm>
          <a:noFill/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http://vk.com/photo-33107337_285636011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http://moi.nabchelny.ru/index.php?option=com_joomgallery&amp;func=detail&amp;id=45&amp;Itemid=3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http://moi.nabchelny.ru/index.php?option=com_joomgallery&amp;func=detail&amp;id=292&amp;Itemid=3#joomimg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http://vk.com/album-33107337_148617687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http://chelny-week.ru/2012/08/samye-blagoustroennye-goroda-tatarstana/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http://atoms.mypage.ru/okean-bredovih-mislej/progulki_po_nochnomu_gorodukaaaf-.html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воя">
      <a:majorFont>
        <a:latin typeface="Tahoma"/>
        <a:ea typeface=""/>
        <a:cs typeface=""/>
      </a:majorFont>
      <a:minorFont>
        <a:latin typeface="Cambri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150</Words>
  <PresentationFormat>Экран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город НАБЕРЕЖНЫЕ ЧЕЛНЫ.  История создания</vt:lpstr>
      <vt:lpstr>Набережные Челны (Яр Чаллы) - город с богатым историческим прошлым. Сегодня в городе Набережные Челны проживают представители более 80 национальностей, организованы и действуют 17 национально-культурных общин. </vt:lpstr>
      <vt:lpstr>10.08.1930 г. селу Набережные Челны присвоен статус города. Жителей тогда насчитывалось 9 300 человек.  </vt:lpstr>
      <vt:lpstr>14 июля 1969г. у старой Мензелинской дороги был заложен бетонный прямоугольник с надписью "Здесь будет построен Камский автомобильный батыр".  </vt:lpstr>
      <vt:lpstr>Со строительством КамАЗа Постановлением СМ СССР от 9 июня 1970 года "О мерах по строительству города Набережные Челны" началось и строительство нового города на берегу реки</vt:lpstr>
      <vt:lpstr>Город Набережные Челны. Наши дни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города  НАБЕРЕЖНЫЕ ЧЕЛНЫ</dc:title>
  <cp:lastModifiedBy>Гулия</cp:lastModifiedBy>
  <cp:revision>19</cp:revision>
  <dcterms:modified xsi:type="dcterms:W3CDTF">2013-02-12T19:00:17Z</dcterms:modified>
</cp:coreProperties>
</file>