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8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13C3B-2A84-4706-B44A-E551541E7CB8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6EF2B-DEDF-4FE5-95E8-97A0C2FAA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4DF1-5E6B-4A2A-94B4-4D7E0FAD3B57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1BE8-4753-492A-BDFD-63894BC6E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83AA-9D7D-49BF-96C5-29AEAE60EA4E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DF6A-BCDD-4EC0-B9CB-EA61E8E1B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CE91-F570-4E63-8066-9530EA6514E0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4506-9BA3-4726-9012-8B57988BF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192676-E4C8-4ED2-BBC7-94DD6DE666AB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15BD1-38CF-4309-B7A1-2F1919746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4D03-943B-4C2E-A382-7FCD6EEFFF70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6F29-125C-40B7-B885-EB262AE5A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01CF35-5318-4D1E-B596-535B94CFDA57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D84C3-7D05-4183-A437-763D4172C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F87F-5F5F-4147-A8FA-8CB3C1A5070E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8FE7-AF6B-4097-B258-B820596B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651FC-9BC2-4FFE-B446-152DFF66B9D7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48983-AA87-4143-B95B-52DC7DC1D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B4CC4-C5B4-473C-BC8F-E4467F84FA8F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2E86BA-9C8E-4C80-9122-06556D687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2D8BC-DD51-4F28-A2ED-44B20D7C6C99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31515D-DB62-41D2-A708-3F61C0BFF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3118F2-3AC3-42C4-A3E6-50B2280D2197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572592-5EB9-40BA-93EC-9EA38CE3D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4" r:id="rId2"/>
    <p:sldLayoutId id="2147483820" r:id="rId3"/>
    <p:sldLayoutId id="2147483815" r:id="rId4"/>
    <p:sldLayoutId id="2147483821" r:id="rId5"/>
    <p:sldLayoutId id="2147483816" r:id="rId6"/>
    <p:sldLayoutId id="2147483822" r:id="rId7"/>
    <p:sldLayoutId id="2147483823" r:id="rId8"/>
    <p:sldLayoutId id="2147483824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831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L:\Users\Екатерина\Pictures\MP Navigator EX\2012_09_25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989138"/>
            <a:ext cx="8086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700338" y="476250"/>
            <a:ext cx="4914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Группа детей с воспитателем.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Курган, 1936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088" y="188913"/>
            <a:ext cx="83169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5"/>
                </a:solidFill>
                <a:latin typeface="Monotype Corsiva" pitchFamily="66" charset="0"/>
              </a:rPr>
              <a:t>Модели интеграции детей с ограниченными возможностями здоровья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5"/>
                </a:solidFill>
                <a:latin typeface="Monotype Corsiva" pitchFamily="66" charset="0"/>
              </a:rPr>
              <a:t>в среду нормально развивающихся детей: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132138" y="2420938"/>
            <a:ext cx="408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>
                <a:latin typeface="Monotype Corsiva" pitchFamily="66" charset="0"/>
              </a:rPr>
              <a:t> Специальный кабинет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32138" y="3284538"/>
            <a:ext cx="4545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Monotype Corsiva" pitchFamily="66" charset="0"/>
              </a:rPr>
              <a:t>  </a:t>
            </a:r>
            <a:r>
              <a:rPr lang="ru-RU" sz="3200">
                <a:latin typeface="Monotype Corsiva" pitchFamily="66" charset="0"/>
              </a:rPr>
              <a:t>Путешествующий</a:t>
            </a:r>
            <a:r>
              <a:rPr lang="ru-RU" sz="2800">
                <a:latin typeface="Monotype Corsiva" pitchFamily="66" charset="0"/>
              </a:rPr>
              <a:t> педагог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132138" y="4221163"/>
            <a:ext cx="2779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>
                <a:latin typeface="Monotype Corsiva" pitchFamily="66" charset="0"/>
              </a:rPr>
              <a:t> Консультант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kome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84313"/>
            <a:ext cx="71993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700338" y="549275"/>
            <a:ext cx="4846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Ян Амос Коменский (1592 - 1670)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867400" y="2060575"/>
            <a:ext cx="2881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Monotype Corsiva" pitchFamily="66" charset="0"/>
              </a:rPr>
              <a:t>Иоган Генрих </a:t>
            </a:r>
          </a:p>
          <a:p>
            <a:pPr algn="ctr"/>
            <a:r>
              <a:rPr lang="ru-RU" sz="3200" b="1" i="1">
                <a:latin typeface="Monotype Corsiva" pitchFamily="66" charset="0"/>
              </a:rPr>
              <a:t>Песталоцци</a:t>
            </a:r>
            <a:r>
              <a:rPr lang="ru-RU" sz="3200">
                <a:latin typeface="Monotype Corsiva" pitchFamily="66" charset="0"/>
              </a:rPr>
              <a:t> </a:t>
            </a:r>
          </a:p>
          <a:p>
            <a:pPr algn="ctr"/>
            <a:r>
              <a:rPr lang="ru-RU" sz="3200">
                <a:latin typeface="Monotype Corsiva" pitchFamily="66" charset="0"/>
              </a:rPr>
              <a:t>(1746 - 1827)</a:t>
            </a:r>
          </a:p>
        </p:txBody>
      </p:sp>
      <p:pic>
        <p:nvPicPr>
          <p:cNvPr id="20483" name="Picture 2" descr="G:\Johann_Heinrich_Pestaloz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4629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5867400" y="2060575"/>
            <a:ext cx="3025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Константин Дмитриевич Ушинский </a:t>
            </a:r>
          </a:p>
          <a:p>
            <a:pPr algn="ctr"/>
            <a:r>
              <a:rPr lang="ru-RU" sz="28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(1824 - 1870)</a:t>
            </a:r>
            <a:endParaRPr lang="ru-RU" sz="2800">
              <a:latin typeface="Monotype Corsiva" pitchFamily="66" charset="0"/>
            </a:endParaRPr>
          </a:p>
        </p:txBody>
      </p:sp>
      <p:pic>
        <p:nvPicPr>
          <p:cNvPr id="21507" name="Picture 2" descr="G:\ushinski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4732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011863" y="1916113"/>
            <a:ext cx="2881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Лев Николаевич Толстой</a:t>
            </a:r>
            <a:r>
              <a:rPr lang="ru-RU" sz="32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(1828 - 1910)</a:t>
            </a:r>
            <a:endParaRPr lang="ru-RU" sz="4400">
              <a:latin typeface="Monotype Corsiva" pitchFamily="66" charset="0"/>
            </a:endParaRPr>
          </a:p>
        </p:txBody>
      </p:sp>
      <p:pic>
        <p:nvPicPr>
          <p:cNvPr id="22531" name="Picture 2" descr="G:\news_1287590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481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156325" y="2154238"/>
            <a:ext cx="27368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Надежда Константиновна Крупская</a:t>
            </a:r>
            <a:r>
              <a:rPr lang="ru-RU" sz="28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(1869 - 1939)</a:t>
            </a:r>
            <a:endParaRPr lang="ru-RU" sz="4000">
              <a:latin typeface="Monotype Corsiva" pitchFamily="66" charset="0"/>
            </a:endParaRPr>
          </a:p>
        </p:txBody>
      </p:sp>
      <p:pic>
        <p:nvPicPr>
          <p:cNvPr id="23555" name="Picture 2" descr="G:\41-10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4887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1989138"/>
            <a:ext cx="7567612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700338" y="549275"/>
            <a:ext cx="4846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Ян Амос Коменский (1592 - 1670)</a:t>
            </a:r>
          </a:p>
        </p:txBody>
      </p:sp>
      <p:pic>
        <p:nvPicPr>
          <p:cNvPr id="25603" name="Picture 2" descr="G:\kome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41438"/>
            <a:ext cx="7200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99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0"/>
            <a:ext cx="890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1006514_6514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527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372225" y="1196975"/>
            <a:ext cx="2663825" cy="954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Роберт  Оуэн </a:t>
            </a:r>
          </a:p>
          <a:p>
            <a:pPr algn="ctr"/>
            <a:r>
              <a:rPr lang="ru-RU" sz="2800" b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1771</a:t>
            </a: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— </a:t>
            </a:r>
            <a:r>
              <a:rPr lang="ru-RU" sz="2800" b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6011863" y="1844675"/>
            <a:ext cx="2881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Monotype Corsiva" pitchFamily="66" charset="0"/>
              </a:rPr>
              <a:t>Иоган Генрих </a:t>
            </a:r>
          </a:p>
          <a:p>
            <a:pPr algn="ctr"/>
            <a:r>
              <a:rPr lang="ru-RU" sz="3200" b="1" i="1">
                <a:latin typeface="Monotype Corsiva" pitchFamily="66" charset="0"/>
              </a:rPr>
              <a:t>Песталоцци</a:t>
            </a:r>
            <a:r>
              <a:rPr lang="ru-RU" sz="3200">
                <a:latin typeface="Monotype Corsiva" pitchFamily="66" charset="0"/>
              </a:rPr>
              <a:t> </a:t>
            </a:r>
          </a:p>
          <a:p>
            <a:pPr algn="ctr"/>
            <a:r>
              <a:rPr lang="ru-RU" sz="3200">
                <a:latin typeface="Monotype Corsiva" pitchFamily="66" charset="0"/>
              </a:rPr>
              <a:t>(1746 - 1827)</a:t>
            </a:r>
          </a:p>
        </p:txBody>
      </p:sp>
      <p:pic>
        <p:nvPicPr>
          <p:cNvPr id="27651" name="Picture 2" descr="G:\Johann_Heinrich_Pestaloz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4629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перваяфребель-thumb-520x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2781300"/>
            <a:ext cx="81073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95538" y="981075"/>
            <a:ext cx="5507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6 даров Фридриха Фребеля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867400" y="2060575"/>
            <a:ext cx="3025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Константин Дмитриевич Ушинский </a:t>
            </a:r>
          </a:p>
          <a:p>
            <a:pPr algn="ctr"/>
            <a:r>
              <a:rPr lang="ru-RU" sz="28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(1824 - 1870)</a:t>
            </a:r>
            <a:endParaRPr lang="ru-RU" sz="2800">
              <a:latin typeface="Monotype Corsiva" pitchFamily="66" charset="0"/>
            </a:endParaRPr>
          </a:p>
        </p:txBody>
      </p:sp>
      <p:pic>
        <p:nvPicPr>
          <p:cNvPr id="29699" name="Picture 2" descr="G:\ushinski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4732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867400" y="177323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Мария Монтессори</a:t>
            </a:r>
            <a:endParaRPr lang="ru-RU" sz="36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23" name="Picture 2" descr="G:\maria-montesso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44640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692275" y="0"/>
            <a:ext cx="6983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Лев Семенович Выготский</a:t>
            </a:r>
            <a:endParaRPr lang="ru-RU" sz="44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7" name="Picture 2" descr="G:\Vyigotskijl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692150"/>
            <a:ext cx="5424488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5795963" y="2420938"/>
            <a:ext cx="3097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Аделаида Семеновна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 Симонович</a:t>
            </a:r>
          </a:p>
        </p:txBody>
      </p:sp>
      <p:pic>
        <p:nvPicPr>
          <p:cNvPr id="32771" name="Picture 2" descr="G:\0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-12700"/>
            <a:ext cx="46799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G:\0_520c0_bbb66fe4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4713288"/>
            <a:ext cx="24415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G:\0_520c0_bbb66fe4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0"/>
            <a:ext cx="258603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042988" y="476250"/>
            <a:ext cx="72009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Самая светлая радость на свете —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Это, конечно, дошкольники-дети.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Только увижу друзей-почемучек,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В детство найду я потерянный ключик.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Тысячу разных и сложных вопросов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Мне задает непоседа курносый.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Будет ответ мой и точен, и ярок,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Словно желанный и щедрый подарок.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Жизнь подарила мне главное чудо,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Скоро я доброй волшебницей буду,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Чтобы сияли глаза ребятишек —</a:t>
            </a:r>
            <a:br>
              <a:rPr lang="ru-RU" sz="3200" b="1">
                <a:latin typeface="Monotype Corsiva" pitchFamily="66" charset="0"/>
              </a:rPr>
            </a:br>
            <a:r>
              <a:rPr lang="ru-RU" sz="3200" b="1">
                <a:latin typeface="Monotype Corsiva" pitchFamily="66" charset="0"/>
              </a:rPr>
              <a:t>Шустрых девчонок и шумных мальчишек.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42508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478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084888" y="2205038"/>
            <a:ext cx="27352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Фридрих Вильгельм Август Фрёбель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1782 —1852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0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-12700"/>
            <a:ext cx="46799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795963" y="2420938"/>
            <a:ext cx="3097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Аделаида Семеновна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 Симонович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0"/>
            <a:ext cx="5519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:\1902 tea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333375"/>
            <a:ext cx="806450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80645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Users\Екатерина\Pictures\MP Navigator EX\2012_09_25\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81724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931863" y="476250"/>
            <a:ext cx="82756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Monotype Corsiva" pitchFamily="66" charset="0"/>
              </a:rPr>
              <a:t>Детская площадка в городском саду города Кургана </a:t>
            </a:r>
          </a:p>
          <a:p>
            <a:pPr algn="ctr"/>
            <a:r>
              <a:rPr lang="ru-RU" sz="3200">
                <a:latin typeface="Monotype Corsiva" pitchFamily="66" charset="0"/>
              </a:rPr>
              <a:t>летом 1919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L:\Users\Екатерина\Pictures\MP Navigator EX\2012_09_25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957513" y="0"/>
            <a:ext cx="325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Детсадовцы и их воспитатель .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Курган ,начало 30-х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129</Words>
  <Application>Microsoft Office PowerPoint</Application>
  <PresentationFormat>Экран (4:3)</PresentationFormat>
  <Paragraphs>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Loco</cp:lastModifiedBy>
  <cp:revision>23</cp:revision>
  <dcterms:created xsi:type="dcterms:W3CDTF">2012-09-24T15:33:56Z</dcterms:created>
  <dcterms:modified xsi:type="dcterms:W3CDTF">2012-10-15T18:18:25Z</dcterms:modified>
</cp:coreProperties>
</file>