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CC086-87A2-4F7E-B015-F7B2BC420D2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07C-6168-4061-A099-81ABB665D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07C-6168-4061-A099-81ABB665D4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1F6871-BEB7-4989-9B18-A7A1F7006CD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D8B593-23A2-4F71-B1FD-583C40966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214282"/>
            <a:ext cx="6286544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latin typeface="Comic Sans MS" pitchFamily="66" charset="0"/>
              </a:rPr>
              <a:t>Государственное бюджетное образовательное учреждение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Самарской области общеобразовательное учреждение школа № 9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города Новокуйбышевск Самарской области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структурное подразделение «Детский сад « Родничок»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/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Матрешка</a:t>
            </a:r>
            <a:br>
              <a:rPr lang="ru-RU" sz="1400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39438" y="1357290"/>
            <a:ext cx="4947082" cy="2071702"/>
          </a:xfrm>
        </p:spPr>
        <p:txBody>
          <a:bodyPr>
            <a:normAutofit fontScale="25000" lnSpcReduction="20000"/>
          </a:bodyPr>
          <a:lstStyle/>
          <a:p>
            <a:endParaRPr lang="ru-RU" sz="1600" dirty="0" smtClean="0">
              <a:latin typeface="Arial Black" pitchFamily="34" charset="0"/>
            </a:endParaRPr>
          </a:p>
          <a:p>
            <a:endParaRPr lang="ru-RU" sz="1600" dirty="0" smtClean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pPr algn="ctr"/>
            <a:endParaRPr lang="ru-RU" sz="24000" b="1" dirty="0" smtClean="0">
              <a:latin typeface="Comic Sans MS" pitchFamily="66" charset="0"/>
            </a:endParaRPr>
          </a:p>
          <a:p>
            <a:pPr algn="ctr"/>
            <a:r>
              <a:rPr lang="ru-RU" sz="24000" b="1" dirty="0" smtClean="0">
                <a:latin typeface="Comic Sans MS" pitchFamily="66" charset="0"/>
              </a:rPr>
              <a:t>Матрешка </a:t>
            </a:r>
            <a:endParaRPr lang="ru-RU" sz="24000" b="1" dirty="0" smtClean="0">
              <a:latin typeface="Arial Black" pitchFamily="34" charset="0"/>
            </a:endParaRPr>
          </a:p>
          <a:p>
            <a:pPr algn="r"/>
            <a:endParaRPr lang="ru-RU" sz="23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1600" dirty="0" smtClean="0">
              <a:latin typeface="+mj-lt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dirty="0" smtClean="0">
              <a:latin typeface="Comic Sans MS" pitchFamily="66" charset="0"/>
            </a:endParaRPr>
          </a:p>
          <a:p>
            <a:pPr algn="r"/>
            <a:endParaRPr lang="ru-RU" sz="6400" b="1" dirty="0" smtClean="0">
              <a:latin typeface="Comic Sans MS" pitchFamily="66" charset="0"/>
            </a:endParaRPr>
          </a:p>
          <a:p>
            <a:pPr algn="r"/>
            <a:r>
              <a:rPr lang="ru-RU" sz="6400" b="1" dirty="0" smtClean="0">
                <a:latin typeface="Comic Sans MS" pitchFamily="66" charset="0"/>
              </a:rPr>
              <a:t>Подготовила воспитатель</a:t>
            </a:r>
          </a:p>
          <a:p>
            <a:pPr algn="r"/>
            <a:r>
              <a:rPr lang="ru-RU" sz="6400" b="1" dirty="0" smtClean="0">
                <a:latin typeface="Comic Sans MS" pitchFamily="66" charset="0"/>
              </a:rPr>
              <a:t>Казанкова </a:t>
            </a:r>
          </a:p>
          <a:p>
            <a:pPr algn="r"/>
            <a:r>
              <a:rPr lang="ru-RU" sz="6400" b="1" dirty="0" smtClean="0">
                <a:latin typeface="Comic Sans MS" pitchFamily="66" charset="0"/>
              </a:rPr>
              <a:t>Вера Викторовн</a:t>
            </a:r>
            <a:r>
              <a:rPr lang="ru-RU" sz="6400" dirty="0" smtClean="0">
                <a:latin typeface="Comic Sans MS" pitchFamily="66" charset="0"/>
              </a:rPr>
              <a:t>а</a:t>
            </a:r>
            <a:endParaRPr lang="ru-RU" sz="6400" dirty="0">
              <a:latin typeface="Comic Sans MS" pitchFamily="66" charset="0"/>
            </a:endParaRPr>
          </a:p>
        </p:txBody>
      </p:sp>
      <p:pic>
        <p:nvPicPr>
          <p:cNvPr id="9" name="Рисунок 8" descr="с цвета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6" y="3428992"/>
            <a:ext cx="6143668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9199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Я – </a:t>
            </a:r>
            <a:r>
              <a:rPr lang="ru-RU" sz="2400" b="1" dirty="0" err="1" smtClean="0">
                <a:latin typeface="Comic Sans MS" pitchFamily="66" charset="0"/>
                <a:cs typeface="Aharoni" pitchFamily="2" charset="-79"/>
              </a:rPr>
              <a:t>Загорская</a:t>
            </a: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 матрешка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Всех на свете краше!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Мне художниками дан 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Яркий русский сарафан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Знаменит платочек мой</a:t>
            </a:r>
            <a:br>
              <a:rPr lang="ru-RU" sz="24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2400" b="1" dirty="0" smtClean="0">
                <a:latin typeface="Comic Sans MS" pitchFamily="66" charset="0"/>
                <a:cs typeface="Aharoni" pitchFamily="2" charset="-79"/>
              </a:rPr>
              <a:t>Разноцветною каймой</a:t>
            </a:r>
            <a:endParaRPr lang="ru-RU" sz="2400" b="1" dirty="0"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5" name="Содержимое 4" descr="за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74" y="3571868"/>
            <a:ext cx="4643470" cy="4286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2055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Из города Семенова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Мы в гости к вам пришли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Букет цветов садовых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 подарок принесли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" name="Содержимое 4" descr="семеновск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8" y="3286116"/>
            <a:ext cx="4500594" cy="378621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24198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Я – матрешка из Майдана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Могу стать звездой экрана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Украшаем мой наряд цветами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С сияющими лепестками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И ягодами разными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Спелыми и красными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полх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84" y="3357555"/>
            <a:ext cx="5357850" cy="40894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848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Матрешки расписываются разными росписями: « гжель», « </a:t>
            </a:r>
            <a:r>
              <a:rPr lang="ru-RU" sz="2400" b="1" dirty="0" err="1" smtClean="0">
                <a:latin typeface="Comic Sans MS" pitchFamily="66" charset="0"/>
              </a:rPr>
              <a:t>жостово</a:t>
            </a:r>
            <a:r>
              <a:rPr lang="ru-RU" sz="2400" b="1" dirty="0" smtClean="0">
                <a:latin typeface="Comic Sans MS" pitchFamily="66" charset="0"/>
              </a:rPr>
              <a:t>», «хохлома»,»палех» 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7" name="Содержимое 6" descr="голуб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9" y="2143109"/>
            <a:ext cx="1785950" cy="2786082"/>
          </a:xfrm>
        </p:spPr>
      </p:pic>
      <p:pic>
        <p:nvPicPr>
          <p:cNvPr id="8" name="Рисунок 7" descr="жостово крас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4" y="2000232"/>
            <a:ext cx="2286016" cy="3286143"/>
          </a:xfrm>
          <a:prstGeom prst="rect">
            <a:avLst/>
          </a:prstGeom>
        </p:spPr>
      </p:pic>
      <p:pic>
        <p:nvPicPr>
          <p:cNvPr id="10" name="Рисунок 9" descr="хохломск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46" y="5286380"/>
            <a:ext cx="2428892" cy="2428891"/>
          </a:xfrm>
          <a:prstGeom prst="rect">
            <a:avLst/>
          </a:prstGeom>
        </p:spPr>
      </p:pic>
      <p:pic>
        <p:nvPicPr>
          <p:cNvPr id="13" name="Рисунок 12" descr="по сказке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42" y="5214942"/>
            <a:ext cx="2500329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Матрешку используют для передачи  игровых сценок, сюжетов сказок, событий из   жизни, достопримечательностей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новогодня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84" y="2143108"/>
            <a:ext cx="2428892" cy="2214578"/>
          </a:xfrm>
        </p:spPr>
      </p:pic>
      <p:pic>
        <p:nvPicPr>
          <p:cNvPr id="5" name="Рисунок 4" descr="сказ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0" y="2143108"/>
            <a:ext cx="2214578" cy="2286015"/>
          </a:xfrm>
          <a:prstGeom prst="rect">
            <a:avLst/>
          </a:prstGeom>
        </p:spPr>
      </p:pic>
      <p:pic>
        <p:nvPicPr>
          <p:cNvPr id="10" name="Рисунок 9" descr="перваяматреш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84" y="6643702"/>
            <a:ext cx="2571768" cy="2143140"/>
          </a:xfrm>
          <a:prstGeom prst="rect">
            <a:avLst/>
          </a:prstGeom>
        </p:spPr>
      </p:pic>
      <p:pic>
        <p:nvPicPr>
          <p:cNvPr id="12" name="Рисунок 11" descr="человеческие ли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6" y="6643702"/>
            <a:ext cx="2643206" cy="2143140"/>
          </a:xfrm>
          <a:prstGeom prst="rect">
            <a:avLst/>
          </a:prstGeom>
        </p:spPr>
      </p:pic>
      <p:pic>
        <p:nvPicPr>
          <p:cNvPr id="13" name="Рисунок 12" descr="архитектур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26" y="4429124"/>
            <a:ext cx="4357718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12" y="366184"/>
            <a:ext cx="5128654" cy="1524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Матрешка –хранительница исконной русской культуры, сувенир для туристов 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4" name="Содержимое 3" descr="вятск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85" y="2214547"/>
            <a:ext cx="2357453" cy="2714644"/>
          </a:xfrm>
        </p:spPr>
      </p:pic>
      <p:pic>
        <p:nvPicPr>
          <p:cNvPr id="6" name="Рисунок 5" descr="еще цв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8" y="5429256"/>
            <a:ext cx="2071701" cy="2786081"/>
          </a:xfrm>
          <a:prstGeom prst="rect">
            <a:avLst/>
          </a:prstGeom>
        </p:spPr>
      </p:pic>
      <p:pic>
        <p:nvPicPr>
          <p:cNvPr id="7" name="Рисунок 6" descr="уту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22" y="5572132"/>
            <a:ext cx="2786081" cy="2857520"/>
          </a:xfrm>
          <a:prstGeom prst="rect">
            <a:avLst/>
          </a:prstGeom>
        </p:spPr>
      </p:pic>
      <p:pic>
        <p:nvPicPr>
          <p:cNvPr id="9" name="Рисунок 8" descr="хо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34" y="2000232"/>
            <a:ext cx="3571900" cy="32861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8" y="366184"/>
            <a:ext cx="5342968" cy="23484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Матрешка – любимая игрушка многих детей – ее конструкции позволяют собирать и разбирать куколку,- это является прекрасным средством развития мелкой моторики, логического мышления  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матрешки сувениры для украшения поме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8" y="3071802"/>
            <a:ext cx="5072098" cy="57150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848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В 1900 году русская матрешка на выставке в Париже получила медаль и мировое признание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мировая известность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84" y="2928926"/>
            <a:ext cx="5357850" cy="578647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919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В 2001 году в Москве был открыт музей матрешек – филиал Фонда народных промыслов. Здесь можно познакомиться с историей красивой игрушки, приобрести понравившийся сувенир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Содержимое 3" descr="де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8" y="6786578"/>
            <a:ext cx="2643206" cy="2143130"/>
          </a:xfrm>
        </p:spPr>
      </p:pic>
      <p:pic>
        <p:nvPicPr>
          <p:cNvPr id="5" name="Рисунок 4" descr="музей в москве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22" y="2500298"/>
            <a:ext cx="2500330" cy="2214577"/>
          </a:xfrm>
          <a:prstGeom prst="rect">
            <a:avLst/>
          </a:prstGeom>
        </p:spPr>
      </p:pic>
      <p:pic>
        <p:nvPicPr>
          <p:cNvPr id="6" name="Рисунок 5" descr="музе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6" y="2500298"/>
            <a:ext cx="2500330" cy="2214577"/>
          </a:xfrm>
          <a:prstGeom prst="rect">
            <a:avLst/>
          </a:prstGeom>
        </p:spPr>
      </p:pic>
      <p:pic>
        <p:nvPicPr>
          <p:cNvPr id="7" name="Рисунок 6" descr="иностранц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84" y="6786578"/>
            <a:ext cx="2571768" cy="2143140"/>
          </a:xfrm>
          <a:prstGeom prst="rect">
            <a:avLst/>
          </a:prstGeom>
        </p:spPr>
      </p:pic>
      <p:pic>
        <p:nvPicPr>
          <p:cNvPr id="8" name="Рисунок 7" descr="стоят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44" y="4786314"/>
            <a:ext cx="2571768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4420" y="-45719"/>
            <a:ext cx="55549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4420" y="2928926"/>
            <a:ext cx="5554980" cy="187462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за </a:t>
            </a:r>
          </a:p>
          <a:p>
            <a:pPr algn="ctr"/>
            <a:r>
              <a:rPr lang="ru-RU" sz="4400" b="1" dirty="0" smtClean="0">
                <a:latin typeface="Comic Sans MS" pitchFamily="66" charset="0"/>
              </a:rPr>
              <a:t>внимание!</a:t>
            </a:r>
            <a:endParaRPr lang="ru-RU" sz="4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-357222"/>
            <a:ext cx="5623560" cy="3572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32" y="2571736"/>
            <a:ext cx="5843034" cy="5759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«Кто Матрешку создал, я не знаю,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Но известно, что сотни лет,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Вместе с Ванькой –</a:t>
            </a:r>
            <a:r>
              <a:rPr lang="ru-RU" sz="2000" b="1" dirty="0" err="1" smtClean="0">
                <a:latin typeface="Comic Sans MS" pitchFamily="66" charset="0"/>
              </a:rPr>
              <a:t>встанькой</a:t>
            </a:r>
            <a:r>
              <a:rPr lang="ru-RU" sz="2000" b="1" dirty="0" smtClean="0">
                <a:latin typeface="Comic Sans MS" pitchFamily="66" charset="0"/>
              </a:rPr>
              <a:t>, как живая,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Покоряет кукла белый свет.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Где он краски брал, искусный мастер,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В нивах шумных, сказочном лесу?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Создал образ неземной страсти,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Истинную русскую красу»</a:t>
            </a:r>
          </a:p>
          <a:p>
            <a:pPr algn="r">
              <a:buNone/>
            </a:pPr>
            <a:r>
              <a:rPr lang="ru-RU" sz="2000" b="1" dirty="0" err="1" smtClean="0">
                <a:latin typeface="Comic Sans MS" pitchFamily="66" charset="0"/>
              </a:rPr>
              <a:t>Ю.Жульков</a:t>
            </a:r>
            <a:endParaRPr lang="ru-RU" sz="20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1214414"/>
            <a:ext cx="5623560" cy="14287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Цель: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6706" y="3000364"/>
            <a:ext cx="5623560" cy="53308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-Расширять представления детей о декоративно – прикладном искусстве – русской матрешке –   как об одном из старинных народных промыслов.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-Прививать интерес к народному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творчеству.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-Воспитывать гордость за Россию.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32" y="428596"/>
            <a:ext cx="5572164" cy="35719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    Происхождение          матрешки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В конце 18 века из Японии привезли японского старичка- мудреца </a:t>
            </a:r>
            <a:r>
              <a:rPr lang="ru-RU" sz="2000" b="1" dirty="0" err="1" smtClean="0">
                <a:latin typeface="Comic Sans MS" pitchFamily="66" charset="0"/>
              </a:rPr>
              <a:t>Фукурумы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Игрушка была интересна тем, что в ней было несколько фигурок, которые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 вкладывались одна в другую    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9" name="Содержимое 8" descr="кур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60" y="3714744"/>
            <a:ext cx="5000659" cy="48577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46" y="500034"/>
            <a:ext cx="5429288" cy="385765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  Первая матрешка</a:t>
            </a:r>
            <a:br>
              <a:rPr lang="ru-RU" sz="4400" b="1" dirty="0" smtClean="0">
                <a:latin typeface="Comic Sans MS" pitchFamily="66" charset="0"/>
              </a:rPr>
            </a:b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ru-RU" sz="2200" b="1" dirty="0" smtClean="0">
                <a:latin typeface="Comic Sans MS" pitchFamily="66" charset="0"/>
              </a:rPr>
              <a:t>ЕЕ выточил токарь Василий   </a:t>
            </a:r>
            <a:r>
              <a:rPr lang="ru-RU" sz="2200" b="1" dirty="0" err="1" smtClean="0">
                <a:latin typeface="Comic Sans MS" pitchFamily="66" charset="0"/>
              </a:rPr>
              <a:t>Звездочкин</a:t>
            </a:r>
            <a:r>
              <a:rPr lang="ru-RU" sz="2200" b="1" dirty="0" smtClean="0">
                <a:latin typeface="Comic Sans MS" pitchFamily="66" charset="0"/>
              </a:rPr>
              <a:t>, расписал художник Сергей Малютин</a:t>
            </a:r>
            <a:r>
              <a:rPr lang="ru-RU" sz="2200" b="1" dirty="0" smtClean="0">
                <a:latin typeface="Comic Sans MS" pitchFamily="66" charset="0"/>
              </a:rPr>
              <a:t>. Это </a:t>
            </a:r>
            <a:r>
              <a:rPr lang="ru-RU" sz="2200" b="1" dirty="0" smtClean="0">
                <a:latin typeface="Comic Sans MS" pitchFamily="66" charset="0"/>
              </a:rPr>
              <a:t>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7" name="Содержимое 6" descr="пет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36" y="4714876"/>
            <a:ext cx="4714908" cy="407196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006850" y="3500430"/>
            <a:ext cx="285115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endParaRPr lang="ru-RU" sz="1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60" y="500034"/>
            <a:ext cx="5286412" cy="28575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Создание матрешки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2200" b="1" dirty="0" smtClean="0">
                <a:latin typeface="Comic Sans MS" pitchFamily="66" charset="0"/>
              </a:rPr>
              <a:t>Изготавливают из древесины липы, березы, ольхи, сосны, спиленных ранней весной. Спиленные деревья очищают, высушивают, укладывают штабелями, оставляя между бревнами зазор для воздуха,</a:t>
            </a:r>
            <a:br>
              <a:rPr lang="ru-RU" sz="2200" b="1" dirty="0" smtClean="0">
                <a:latin typeface="Comic Sans MS" pitchFamily="66" charset="0"/>
              </a:rPr>
            </a:br>
            <a:r>
              <a:rPr lang="ru-RU" sz="2200" b="1" dirty="0" smtClean="0">
                <a:latin typeface="Comic Sans MS" pitchFamily="66" charset="0"/>
              </a:rPr>
              <a:t> на два года  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5" name="Содержимое 4" descr="лип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22" y="3857620"/>
            <a:ext cx="1857388" cy="2143139"/>
          </a:xfrm>
        </p:spPr>
      </p:pic>
      <p:pic>
        <p:nvPicPr>
          <p:cNvPr id="6" name="Рисунок 5" descr="выбор древес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8" y="6286512"/>
            <a:ext cx="2786082" cy="2500330"/>
          </a:xfrm>
          <a:prstGeom prst="rect">
            <a:avLst/>
          </a:prstGeom>
        </p:spPr>
      </p:pic>
      <p:pic>
        <p:nvPicPr>
          <p:cNvPr id="7" name="Рисунок 6" descr="берез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96" y="3857620"/>
            <a:ext cx="1857388" cy="2143140"/>
          </a:xfrm>
          <a:prstGeom prst="rect">
            <a:avLst/>
          </a:prstGeom>
        </p:spPr>
      </p:pic>
      <p:pic>
        <p:nvPicPr>
          <p:cNvPr id="8" name="Рисунок 7" descr="ольх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32" y="3857620"/>
            <a:ext cx="1928826" cy="2143140"/>
          </a:xfrm>
          <a:prstGeom prst="rect">
            <a:avLst/>
          </a:prstGeom>
        </p:spPr>
      </p:pic>
      <p:pic>
        <p:nvPicPr>
          <p:cNvPr id="9" name="Рисунок 8" descr="сосн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6" y="6286512"/>
            <a:ext cx="2643206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22" y="500034"/>
            <a:ext cx="5300678" cy="24463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Матрешку вытачивают на токарном станке, обрабатывают стамесками и ножами разной длины и конфигурации, зачищают и расписывают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7" name="Содержимое 6" descr="зачищаю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8" y="3286116"/>
            <a:ext cx="2786082" cy="2428892"/>
          </a:xfrm>
        </p:spPr>
      </p:pic>
      <p:pic>
        <p:nvPicPr>
          <p:cNvPr id="9" name="Рисунок 8" descr="роспис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02" y="5786446"/>
            <a:ext cx="3500462" cy="2500330"/>
          </a:xfrm>
          <a:prstGeom prst="rect">
            <a:avLst/>
          </a:prstGeom>
        </p:spPr>
      </p:pic>
      <p:pic>
        <p:nvPicPr>
          <p:cNvPr id="10" name="Рисунок 9" descr="токар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8" y="3286116"/>
            <a:ext cx="2643206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642910"/>
            <a:ext cx="5657868" cy="23034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Матрешка олицетворяет  Россию с ее широкой душой, большими семьями и пестрыми нарядами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Содержимое 4" descr="большая семья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85860" y="3214688"/>
            <a:ext cx="5000660" cy="4643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428596"/>
            <a:ext cx="5623560" cy="26432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Родина матрешки – Сергиев Посад. Но сегодня и другие губернии создают матрешку, иногда   меняя  наряд и </a:t>
            </a:r>
            <a:r>
              <a:rPr lang="ru-RU" sz="2400" b="1" smtClean="0">
                <a:latin typeface="Comic Sans MS" pitchFamily="66" charset="0"/>
              </a:rPr>
              <a:t>форму </a:t>
            </a:r>
            <a:r>
              <a:rPr lang="ru-RU" sz="2400" b="1" smtClean="0">
                <a:latin typeface="Comic Sans MS" pitchFamily="66" charset="0"/>
              </a:rPr>
              <a:t/>
            </a:r>
            <a:br>
              <a:rPr lang="ru-RU" sz="2400" b="1" smtClean="0">
                <a:latin typeface="Comic Sans MS" pitchFamily="66" charset="0"/>
              </a:rPr>
            </a:br>
            <a:r>
              <a:rPr lang="ru-RU" sz="2400" b="1" smtClean="0">
                <a:latin typeface="Comic Sans MS" pitchFamily="66" charset="0"/>
              </a:rPr>
              <a:t>– </a:t>
            </a:r>
            <a:r>
              <a:rPr lang="ru-RU" sz="2400" b="1" dirty="0" smtClean="0">
                <a:latin typeface="Comic Sans MS" pitchFamily="66" charset="0"/>
              </a:rPr>
              <a:t>кукла становится шарообразной</a:t>
            </a:r>
            <a:r>
              <a:rPr lang="ru-RU" sz="2400" b="1" smtClean="0">
                <a:latin typeface="Comic Sans MS" pitchFamily="66" charset="0"/>
              </a:rPr>
              <a:t>, </a:t>
            </a:r>
            <a:r>
              <a:rPr lang="ru-RU" sz="2400" b="1" smtClean="0">
                <a:latin typeface="Comic Sans MS" pitchFamily="66" charset="0"/>
              </a:rPr>
              <a:t/>
            </a:r>
            <a:br>
              <a:rPr lang="ru-RU" sz="2400" b="1" smtClean="0">
                <a:latin typeface="Comic Sans MS" pitchFamily="66" charset="0"/>
              </a:rPr>
            </a:br>
            <a:r>
              <a:rPr lang="ru-RU" sz="2400" b="1" smtClean="0">
                <a:latin typeface="Comic Sans MS" pitchFamily="66" charset="0"/>
              </a:rPr>
              <a:t>то </a:t>
            </a:r>
            <a:r>
              <a:rPr lang="ru-RU" sz="2400" b="1" dirty="0" smtClean="0">
                <a:latin typeface="Comic Sans MS" pitchFamily="66" charset="0"/>
              </a:rPr>
              <a:t>продолговатой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8" name="Содержимое 7" descr="ш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8" y="5929322"/>
            <a:ext cx="2714644" cy="2857520"/>
          </a:xfrm>
        </p:spPr>
      </p:pic>
      <p:pic>
        <p:nvPicPr>
          <p:cNvPr id="9" name="Рисунок 8" descr="продолговатая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42" y="6000760"/>
            <a:ext cx="2500330" cy="2786082"/>
          </a:xfrm>
          <a:prstGeom prst="rect">
            <a:avLst/>
          </a:prstGeom>
        </p:spPr>
      </p:pic>
      <p:pic>
        <p:nvPicPr>
          <p:cNvPr id="6" name="Рисунок 5" descr="сувени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60" y="3000364"/>
            <a:ext cx="4857784" cy="28575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352</TotalTime>
  <Words>284</Words>
  <Application>Microsoft Office PowerPoint</Application>
  <PresentationFormat>Экран (4:3)</PresentationFormat>
  <Paragraphs>67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     Государственное бюджетное образовательное учреждение Самарской области общеобразовательное учреждение школа № 9 города Новокуйбышевск Самарской области структурное подразделение «Детский сад « Родничок»         Матрешка   </vt:lpstr>
      <vt:lpstr>Слайд 2</vt:lpstr>
      <vt:lpstr>Цель:</vt:lpstr>
      <vt:lpstr>    Происхождение          матрешки В конце 18 века из Японии привезли японского старичка- мудреца Фукурумы. Игрушка была интересна тем, что в ней было несколько фигурок, которые  вкладывались одна в другую       </vt:lpstr>
      <vt:lpstr>  Первая матрешка  ЕЕ выточил токарь Василий   Звездочкин, расписал художник Сергей Малютин. Это 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vt:lpstr>
      <vt:lpstr>Создание матрешки Изготавливают из древесины липы, березы, ольхи, сосны, спиленных ранней весной. Спиленные деревья очищают, высушивают, укладывают штабелями, оставляя между бревнами зазор для воздуха,  на два года  </vt:lpstr>
      <vt:lpstr>Матрешку вытачивают на токарном станке, обрабатывают стамесками и ножами разной длины и конфигурации, зачищают и расписывают </vt:lpstr>
      <vt:lpstr>Матрешка олицетворяет  Россию с ее широкой душой, большими семьями и пестрыми нарядами</vt:lpstr>
      <vt:lpstr>Родина матрешки – Сергиев Посад. Но сегодня и другие губернии создают матрешку, иногда   меняя  наряд и форму  – кукла становится шарообразной,  то продолговатой</vt:lpstr>
      <vt:lpstr>Я – Загорская матрешка Всех на свете краше! Мне художниками дан  Яркий русский сарафан Знаменит платочек мой Разноцветною каймой</vt:lpstr>
      <vt:lpstr>Из города Семенова Мы в гости к вам пришли Букет цветов садовых  В подарок принесли</vt:lpstr>
      <vt:lpstr>Я – матрешка из Майдана Могу стать звездой экрана Украшаем мой наряд цветами С сияющими лепестками И ягодами разными Спелыми и красными</vt:lpstr>
      <vt:lpstr>Матрешки расписываются разными росписями: « гжель», « жостово», «хохлома»,»палех»  </vt:lpstr>
      <vt:lpstr>Матрешку используют для передачи  игровых сценок, сюжетов сказок, событий из   жизни, достопримечательностей </vt:lpstr>
      <vt:lpstr>Матрешка –хранительница исконной русской культуры, сувенир для туристов  </vt:lpstr>
      <vt:lpstr>Матрешка – любимая игрушка многих детей – ее конструкции позволяют собирать и разбирать куколку,- это является прекрасным средством развития мелкой моторики, логического мышления   </vt:lpstr>
      <vt:lpstr>В 1900 году русская матрешка на выставке в Париже получила медаль и мировое признание</vt:lpstr>
      <vt:lpstr>В 2001 году в Москве был открыт музей матрешек – филиал Фонда народных промыслов. Здесь можно познакомиться с историей красивой игрушки, приобрести понравившийся сувенир</vt:lpstr>
      <vt:lpstr>Слайд 19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Самарской области общеобразовательное учреждение школа 3 9 города Новокуйбышевск Самарской области структурное подразделение «Детский сад « Родничок          </dc:title>
  <dc:creator>вера</dc:creator>
  <cp:lastModifiedBy>вера</cp:lastModifiedBy>
  <cp:revision>49</cp:revision>
  <dcterms:created xsi:type="dcterms:W3CDTF">2013-12-08T09:56:38Z</dcterms:created>
  <dcterms:modified xsi:type="dcterms:W3CDTF">2013-12-11T19:50:16Z</dcterms:modified>
</cp:coreProperties>
</file>