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BF34D52-30B8-47BA-84ED-07BA5EF7B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0053B9-1315-4E97-982F-10880F18A6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6851F3-BBA0-456A-A895-9EFC0B54C3D6}" type="datetimeFigureOut">
              <a:rPr lang="ru-RU" smtClean="0"/>
              <a:pPr/>
              <a:t>09.02.2010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E46792-3BC7-4CC2-98ED-900C3D660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5529274" cy="3386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7058052" cy="1428760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i="1" dirty="0" smtClean="0"/>
              <a:t>Обязанности пешеходов и пассажиров.</a:t>
            </a:r>
          </a:p>
          <a:p>
            <a:r>
              <a:rPr lang="ru-RU" sz="5100" b="1" i="1" dirty="0" smtClean="0"/>
              <a:t>2класс.</a:t>
            </a:r>
            <a:endParaRPr lang="en-US" sz="5100" b="1" i="1" dirty="0" smtClean="0"/>
          </a:p>
          <a:p>
            <a:r>
              <a:rPr lang="ru-RU" dirty="0" smtClean="0"/>
              <a:t>Составила </a:t>
            </a:r>
            <a:r>
              <a:rPr lang="ru-RU" dirty="0" err="1" smtClean="0"/>
              <a:t>Подлегаева</a:t>
            </a:r>
            <a:r>
              <a:rPr lang="ru-RU" dirty="0" smtClean="0"/>
              <a:t> Е.А., учитель начальных классов МОУ СОШ №2.</a:t>
            </a:r>
          </a:p>
          <a:p>
            <a:endParaRPr lang="ru-RU" dirty="0"/>
          </a:p>
        </p:txBody>
      </p:sp>
      <p:pic>
        <p:nvPicPr>
          <p:cNvPr id="1026" name="Picture 2" descr="C:\Documents and Settings\Настюша\Рабочий стол\пдд\1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5715040" cy="4071966"/>
          </a:xfrm>
          <a:prstGeom prst="rect">
            <a:avLst/>
          </a:prstGeom>
          <a:noFill/>
        </p:spPr>
      </p:pic>
      <p:pic>
        <p:nvPicPr>
          <p:cNvPr id="5" name="Picture 6" descr="TN01167_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285861"/>
            <a:ext cx="2143140" cy="25733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Общественный транспорт.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Настюша\Рабочий стол\пдд\Изображение 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785926"/>
            <a:ext cx="4210080" cy="3786213"/>
          </a:xfrm>
          <a:prstGeom prst="rect">
            <a:avLst/>
          </a:prstGeom>
          <a:noFill/>
        </p:spPr>
      </p:pic>
      <p:pic>
        <p:nvPicPr>
          <p:cNvPr id="1027" name="Picture 3" descr="C:\Documents and Settings\Настюша\Рабочий стол\пдд\Изображение 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1785926"/>
            <a:ext cx="4210080" cy="3803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Остановочные площадки.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Documents and Settings\Настюша\Рабочий стол\пдд\Изображение 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11142"/>
            <a:ext cx="4038600" cy="3504079"/>
          </a:xfrm>
          <a:prstGeom prst="rect">
            <a:avLst/>
          </a:prstGeom>
          <a:noFill/>
        </p:spPr>
      </p:pic>
      <p:pic>
        <p:nvPicPr>
          <p:cNvPr id="2051" name="Picture 3" descr="C:\Documents and Settings\Настюша\Рабочий стол\пдд\Изображение 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57752" y="1785926"/>
            <a:ext cx="40386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Уступи место тому, кто в этом больше нуждается.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Documents and Settings\Настюша\Рабочий стол\пдд\Изображение 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785926"/>
            <a:ext cx="5072098" cy="4572032"/>
          </a:xfrm>
          <a:prstGeom prst="rect">
            <a:avLst/>
          </a:prstGeom>
          <a:noFill/>
        </p:spPr>
      </p:pic>
      <p:pic>
        <p:nvPicPr>
          <p:cNvPr id="4099" name="Picture 3" descr="C:\Documents and Settings\Настюша\Рабочий стол\пдд\Изображение 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929322" y="1714488"/>
            <a:ext cx="307183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 отвлекай водителя.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Не ешь во время езды в транспорте.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Documents and Settings\Настюша\Рабочий стол\пдд\Изображение 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785926"/>
            <a:ext cx="4038600" cy="3429000"/>
          </a:xfrm>
          <a:prstGeom prst="rect">
            <a:avLst/>
          </a:prstGeom>
          <a:noFill/>
        </p:spPr>
      </p:pic>
      <p:pic>
        <p:nvPicPr>
          <p:cNvPr id="5123" name="Picture 3" descr="C:\Documents and Settings\Настюша\Рабочий стол\пдд\Изображение 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571744"/>
            <a:ext cx="428151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Не висни на креслах для сидения.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Не кричи, не размахивай руками в транспорте.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 descr="C:\Documents and Settings\Настюша\Рабочий стол\пдд\Изображение 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3143248"/>
            <a:ext cx="4038600" cy="3417277"/>
          </a:xfrm>
          <a:prstGeom prst="rect">
            <a:avLst/>
          </a:prstGeom>
          <a:noFill/>
        </p:spPr>
      </p:pic>
      <p:pic>
        <p:nvPicPr>
          <p:cNvPr id="6146" name="Picture 2" descr="C:\Documents and Settings\Настюша\Рабочий стол\пдд\Изображение 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14876" y="2143116"/>
            <a:ext cx="4071966" cy="3378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Контрольные вопросы.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7786742" cy="4138626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.Почему нельзя ходить по проезжей части улицы (дороги)?</a:t>
            </a:r>
          </a:p>
          <a:p>
            <a:r>
              <a:rPr lang="ru-RU" dirty="0" smtClean="0"/>
              <a:t>2.Как нужно ходить по тротуарам?</a:t>
            </a:r>
          </a:p>
          <a:p>
            <a:r>
              <a:rPr lang="ru-RU" dirty="0" smtClean="0"/>
              <a:t>3.Можно ли переходить улицу наискосок?</a:t>
            </a:r>
          </a:p>
          <a:p>
            <a:r>
              <a:rPr lang="ru-RU" dirty="0" smtClean="0"/>
              <a:t>4.Что такое общественный (городской) транспорт?</a:t>
            </a:r>
          </a:p>
          <a:p>
            <a:r>
              <a:rPr lang="ru-RU" dirty="0" smtClean="0"/>
              <a:t>5.Как нужно вести себя в общественном транспорте?</a:t>
            </a:r>
          </a:p>
        </p:txBody>
      </p:sp>
      <p:pic>
        <p:nvPicPr>
          <p:cNvPr id="1026" name="Picture 2" descr="C:\Documents and Settings\Учитель\Мои документы\Анимация\slova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3357562"/>
            <a:ext cx="1785950" cy="23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Зашифрованное письмо.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Прежде, чем перейти дорогу, найди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  место для перехода. Остановись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        т </a:t>
            </a:r>
            <a:r>
              <a:rPr lang="ru-RU" sz="3200" b="1" dirty="0" err="1" smtClean="0">
                <a:solidFill>
                  <a:srgbClr val="C00000"/>
                </a:solidFill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</a:rPr>
              <a:t> о т у а </a:t>
            </a:r>
            <a:r>
              <a:rPr lang="ru-RU" sz="3200" b="1" dirty="0" err="1" smtClean="0">
                <a:solidFill>
                  <a:srgbClr val="C00000"/>
                </a:solidFill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</a:rPr>
              <a:t>. Сначала посмотри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</a:t>
            </a:r>
            <a:r>
              <a:rPr lang="ru-RU" sz="3200" b="1" dirty="0" smtClean="0">
                <a:solidFill>
                  <a:srgbClr val="7030A0"/>
                </a:solidFill>
              </a:rPr>
              <a:t>         </a:t>
            </a:r>
            <a:r>
              <a:rPr lang="ru-RU" sz="3200" b="1" dirty="0" smtClean="0">
                <a:solidFill>
                  <a:srgbClr val="C00000"/>
                </a:solidFill>
              </a:rPr>
              <a:t>, потом направо, нет ли машин.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Переходи дорогу</a:t>
            </a:r>
            <a:endParaRPr lang="ru-RU" sz="32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соблюдай правила дорожного</a:t>
            </a:r>
            <a:endParaRPr lang="ru-RU" sz="32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Будь</a:t>
            </a:r>
            <a:endParaRPr lang="ru-RU" sz="32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  </a:t>
            </a:r>
            <a:r>
              <a:rPr lang="ru-RU" sz="3200" dirty="0" err="1" smtClean="0">
                <a:solidFill>
                  <a:srgbClr val="C00000"/>
                </a:solidFill>
              </a:rPr>
              <a:t>п</a:t>
            </a:r>
            <a:r>
              <a:rPr lang="ru-RU" sz="3200" dirty="0" smtClean="0">
                <a:solidFill>
                  <a:srgbClr val="C00000"/>
                </a:solidFill>
              </a:rPr>
              <a:t> е </a:t>
            </a:r>
            <a:r>
              <a:rPr lang="ru-RU" sz="3200" dirty="0" err="1" smtClean="0">
                <a:solidFill>
                  <a:srgbClr val="C00000"/>
                </a:solidFill>
              </a:rPr>
              <a:t>ш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е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х</a:t>
            </a:r>
            <a:r>
              <a:rPr lang="ru-RU" sz="3200" dirty="0" smtClean="0">
                <a:solidFill>
                  <a:srgbClr val="C00000"/>
                </a:solidFill>
              </a:rPr>
              <a:t> о </a:t>
            </a:r>
            <a:r>
              <a:rPr lang="ru-RU" sz="3200" dirty="0" err="1" smtClean="0">
                <a:solidFill>
                  <a:srgbClr val="C00000"/>
                </a:solidFill>
              </a:rPr>
              <a:t>д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о</a:t>
            </a:r>
            <a:r>
              <a:rPr lang="ru-RU" sz="3200" dirty="0" smtClean="0">
                <a:solidFill>
                  <a:srgbClr val="C00000"/>
                </a:solidFill>
              </a:rPr>
              <a:t> м.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192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безопасное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786058"/>
            <a:ext cx="132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у края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357562"/>
            <a:ext cx="1305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налево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3929066"/>
            <a:ext cx="197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по прямой.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3929066"/>
            <a:ext cx="1700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     Всегда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4572008"/>
            <a:ext cx="1877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движения.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5214950"/>
            <a:ext cx="366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в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н</a:t>
            </a:r>
            <a:r>
              <a:rPr lang="ru-RU" sz="2800" b="1" u="sng" dirty="0" smtClean="0">
                <a:solidFill>
                  <a:srgbClr val="7030A0"/>
                </a:solidFill>
              </a:rPr>
              <a:t> и м а т е л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ь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н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ы</a:t>
            </a:r>
            <a:r>
              <a:rPr lang="ru-RU" sz="2800" b="1" u="sng" dirty="0" smtClean="0">
                <a:solidFill>
                  <a:srgbClr val="7030A0"/>
                </a:solidFill>
              </a:rPr>
              <a:t> м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0"/>
            <a:ext cx="8374062" cy="447675"/>
          </a:xfrm>
          <a:solidFill>
            <a:srgbClr val="66CCFF"/>
          </a:solidFill>
          <a:ln w="38100">
            <a:solidFill>
              <a:srgbClr val="00CC00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66"/>
                </a:solidFill>
              </a:rPr>
              <a:t>Выводы: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9750" y="836613"/>
            <a:ext cx="8280400" cy="5616575"/>
          </a:xfrm>
          <a:ln w="38100">
            <a:solidFill>
              <a:srgbClr val="00CC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Знание и выполнение правил дорожного движения помогает нам:</a:t>
            </a:r>
            <a:endParaRPr lang="ru-RU" sz="2400" dirty="0">
              <a:solidFill>
                <a:srgbClr val="FFC000"/>
              </a:solidFill>
            </a:endParaRPr>
          </a:p>
          <a:p>
            <a:r>
              <a:rPr lang="ru-RU" sz="2400" dirty="0"/>
              <a:t>жить,</a:t>
            </a:r>
          </a:p>
          <a:p>
            <a:r>
              <a:rPr lang="ru-RU" sz="2400" dirty="0"/>
              <a:t>сберечь наше здоровье,</a:t>
            </a:r>
          </a:p>
          <a:p>
            <a:r>
              <a:rPr lang="ru-RU" sz="2400" dirty="0"/>
              <a:t>сохранить нашу жизнь,</a:t>
            </a:r>
          </a:p>
          <a:p>
            <a:r>
              <a:rPr lang="ru-RU" sz="2400" dirty="0"/>
              <a:t>сохранить дороги,</a:t>
            </a:r>
          </a:p>
          <a:p>
            <a:r>
              <a:rPr lang="ru-RU" sz="2400" dirty="0"/>
              <a:t>не повредить машины,</a:t>
            </a:r>
          </a:p>
          <a:p>
            <a:r>
              <a:rPr lang="ru-RU" sz="2400" dirty="0"/>
              <a:t>чувствовать себя в безопасности.</a:t>
            </a:r>
          </a:p>
          <a:p>
            <a:pPr>
              <a:buNone/>
            </a:pPr>
            <a:endParaRPr lang="ru-RU" sz="24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70660" name="Picture 4" descr="BD07196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1644" y="3370021"/>
            <a:ext cx="1780337" cy="126095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5467350" cy="1079500"/>
          </a:xfr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rect">
              <a:fillToRect r="100000" b="100000"/>
            </a:path>
          </a:gradFill>
          <a:ln w="38100">
            <a:solidFill>
              <a:srgbClr val="00CC00"/>
            </a:solidFill>
          </a:ln>
        </p:spPr>
        <p:txBody>
          <a:bodyPr/>
          <a:lstStyle/>
          <a:p>
            <a:r>
              <a:rPr lang="ru-RU" sz="2800">
                <a:solidFill>
                  <a:srgbClr val="008000"/>
                </a:solidFill>
              </a:rPr>
              <a:t>Всем спасибо за участие и за внимание!</a:t>
            </a:r>
          </a:p>
        </p:txBody>
      </p:sp>
      <p:pic>
        <p:nvPicPr>
          <p:cNvPr id="75780" name="Picture 4" descr="J014559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73238"/>
            <a:ext cx="3657600" cy="2592387"/>
          </a:xfrm>
          <a:noFill/>
          <a:ln/>
        </p:spPr>
      </p:pic>
      <p:pic>
        <p:nvPicPr>
          <p:cNvPr id="75782" name="Picture 6" descr="TN01167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806592" y="2084375"/>
            <a:ext cx="1493215" cy="1774850"/>
          </a:xfrm>
          <a:noFill/>
          <a:ln/>
        </p:spPr>
      </p:pic>
      <p:pic>
        <p:nvPicPr>
          <p:cNvPr id="75784" name="Picture 8" descr="AG00373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979613" y="4797425"/>
            <a:ext cx="2592387" cy="1655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643338" cy="11620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Что вы знаете о правилах культурного поведения на улице?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435100"/>
            <a:ext cx="4071966" cy="46910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Знаешь правила движения?</a:t>
            </a:r>
          </a:p>
          <a:p>
            <a:r>
              <a:rPr lang="ru-RU" sz="2800" dirty="0" smtClean="0"/>
              <a:t>Значит, ты мой верный друг!</a:t>
            </a:r>
          </a:p>
          <a:p>
            <a:r>
              <a:rPr lang="ru-RU" sz="2800" dirty="0" smtClean="0"/>
              <a:t>Но двоих нас маловато.</a:t>
            </a:r>
          </a:p>
          <a:p>
            <a:r>
              <a:rPr lang="ru-RU" sz="2800" dirty="0" smtClean="0"/>
              <a:t>У меня девиз такой:</a:t>
            </a:r>
          </a:p>
          <a:p>
            <a:r>
              <a:rPr lang="ru-RU" sz="2800" dirty="0" smtClean="0"/>
              <a:t>Нужно, чтобы все ребята</a:t>
            </a:r>
          </a:p>
          <a:p>
            <a:r>
              <a:rPr lang="ru-RU" sz="2800" dirty="0" smtClean="0"/>
              <a:t>Стали дружными со мной!</a:t>
            </a:r>
          </a:p>
          <a:p>
            <a:endParaRPr lang="ru-RU" sz="2000" dirty="0"/>
          </a:p>
        </p:txBody>
      </p:sp>
      <p:pic>
        <p:nvPicPr>
          <p:cNvPr id="2050" name="Picture 2" descr="C:\Documents and Settings\Настюша\Рабочий стол\пдд\pdd_350x4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357166"/>
            <a:ext cx="4357717" cy="608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Движение по тротуару.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Documents and Settings\Настюша\Рабочий стол\пдд\Изображение 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428736"/>
            <a:ext cx="4429156" cy="500066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 занимать весь тротуар.</a:t>
            </a:r>
          </a:p>
          <a:p>
            <a:r>
              <a:rPr lang="ru-RU" dirty="0" smtClean="0"/>
              <a:t>Не разговаривать громко, не кричать.</a:t>
            </a:r>
          </a:p>
          <a:p>
            <a:r>
              <a:rPr lang="ru-RU" dirty="0" smtClean="0"/>
              <a:t>Не толкаться.</a:t>
            </a:r>
          </a:p>
          <a:p>
            <a:r>
              <a:rPr lang="ru-RU" dirty="0" smtClean="0"/>
              <a:t>Двигаться по правой стороне.</a:t>
            </a:r>
          </a:p>
          <a:p>
            <a:endParaRPr lang="ru-RU" dirty="0"/>
          </a:p>
        </p:txBody>
      </p:sp>
      <p:pic>
        <p:nvPicPr>
          <p:cNvPr id="1026" name="Picture 2" descr="C:\Documents and Settings\Учитель\Мои документы\Анимация\colec1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00636"/>
            <a:ext cx="1114425" cy="1485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Как переходить дорогу?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*</a:t>
            </a:r>
            <a:r>
              <a:rPr lang="ru-RU" sz="2400" b="1" dirty="0" smtClean="0"/>
              <a:t>Переходить дорогу  только в обозначенных местах.</a:t>
            </a:r>
          </a:p>
          <a:p>
            <a:r>
              <a:rPr lang="ru-RU" sz="2400" b="1" dirty="0" smtClean="0"/>
              <a:t>*Идти спокойным шагом и по прямой.</a:t>
            </a:r>
          </a:p>
          <a:p>
            <a:r>
              <a:rPr lang="ru-RU" sz="2400" b="1" dirty="0" smtClean="0"/>
              <a:t>*Прекратить все разговоры, т. к за беседой можно не заметить приближающийся транспорт.</a:t>
            </a:r>
          </a:p>
          <a:p>
            <a:endParaRPr lang="ru-RU" dirty="0"/>
          </a:p>
        </p:txBody>
      </p:sp>
      <p:pic>
        <p:nvPicPr>
          <p:cNvPr id="4098" name="Picture 2" descr="C:\Documents and Settings\Настюша\Рабочий стол\пдд\Изображение 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5214974" cy="614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Переходить только прямо, а не наискосок.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Настюша\Рабочий стол\пдд\gn716_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038600" cy="5000660"/>
          </a:xfrm>
          <a:prstGeom prst="rect">
            <a:avLst/>
          </a:prstGeom>
          <a:noFill/>
        </p:spPr>
      </p:pic>
      <p:pic>
        <p:nvPicPr>
          <p:cNvPr id="5122" name="Picture 2" descr="C:\Documents and Settings\Настюша\Рабочий стол\пдд\Изображение 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29190" y="1643050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/>
              <a:t>Внешний вид пешеходов.</a:t>
            </a:r>
            <a:endParaRPr lang="ru-RU" sz="36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Аккуратность во внешнем виде тоже важна при соблюдении правил дорожного движения.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Настюша\Рабочий стол\пдд\%D0%B3-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401974"/>
            <a:ext cx="5354668" cy="438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</a:t>
            </a:r>
            <a:r>
              <a:rPr lang="ru-RU" dirty="0" err="1" smtClean="0"/>
              <a:t>Домоховский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«Ученик и грузовик».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400" dirty="0" smtClean="0"/>
              <a:t>Говорит беспечный Петя: </a:t>
            </a:r>
          </a:p>
          <a:p>
            <a:pPr>
              <a:buNone/>
            </a:pPr>
            <a:r>
              <a:rPr lang="ru-RU" sz="1400" dirty="0" smtClean="0"/>
              <a:t>-Мне опасность не грозит.</a:t>
            </a:r>
          </a:p>
          <a:p>
            <a:pPr>
              <a:buNone/>
            </a:pPr>
            <a:r>
              <a:rPr lang="ru-RU" sz="1400" dirty="0" smtClean="0"/>
              <a:t>Как шофёр меня заметит –</a:t>
            </a:r>
          </a:p>
          <a:p>
            <a:pPr>
              <a:buNone/>
            </a:pPr>
            <a:r>
              <a:rPr lang="ru-RU" sz="1400" dirty="0" smtClean="0"/>
              <a:t>В тот же миг затормозит.</a:t>
            </a:r>
          </a:p>
          <a:p>
            <a:pPr>
              <a:buNone/>
            </a:pPr>
            <a:r>
              <a:rPr lang="ru-RU" sz="1400" dirty="0" smtClean="0"/>
              <a:t>Что же может тут случиться?</a:t>
            </a:r>
          </a:p>
          <a:p>
            <a:pPr>
              <a:buNone/>
            </a:pPr>
            <a:r>
              <a:rPr lang="ru-RU" sz="1400" dirty="0" smtClean="0"/>
              <a:t>Ведь на улице пока грузовик меня боится, </a:t>
            </a:r>
          </a:p>
          <a:p>
            <a:pPr>
              <a:buNone/>
            </a:pPr>
            <a:r>
              <a:rPr lang="ru-RU" sz="1400" dirty="0" smtClean="0"/>
              <a:t>А не я грузовика!</a:t>
            </a:r>
          </a:p>
          <a:p>
            <a:pPr>
              <a:buNone/>
            </a:pPr>
            <a:r>
              <a:rPr lang="ru-RU" sz="1400" dirty="0" smtClean="0"/>
              <a:t>Он смеётся: - Не пойму, отчего и почему</a:t>
            </a:r>
          </a:p>
          <a:p>
            <a:pPr>
              <a:buNone/>
            </a:pPr>
            <a:r>
              <a:rPr lang="ru-RU" sz="1400" dirty="0" smtClean="0"/>
              <a:t>Должен путь ученик уступить ученику.</a:t>
            </a:r>
          </a:p>
          <a:p>
            <a:pPr>
              <a:buNone/>
            </a:pPr>
            <a:r>
              <a:rPr lang="ru-RU" sz="1400" dirty="0" smtClean="0"/>
              <a:t>Каждый, кто машиной правит, </a:t>
            </a:r>
          </a:p>
          <a:p>
            <a:pPr>
              <a:buNone/>
            </a:pPr>
            <a:r>
              <a:rPr lang="ru-RU" sz="1400" dirty="0" smtClean="0"/>
              <a:t>Скажет вам наверняка,</a:t>
            </a:r>
          </a:p>
          <a:p>
            <a:pPr>
              <a:buNone/>
            </a:pPr>
            <a:r>
              <a:rPr lang="ru-RU" sz="1400" dirty="0" smtClean="0"/>
              <a:t>Что, конечно, не задавит ученик грузовика.</a:t>
            </a:r>
          </a:p>
          <a:p>
            <a:pPr>
              <a:buNone/>
            </a:pPr>
            <a:r>
              <a:rPr lang="ru-RU" sz="1400" dirty="0" smtClean="0"/>
              <a:t>Но добавим мы серьёзно, что растяпа-ученик</a:t>
            </a:r>
          </a:p>
          <a:p>
            <a:pPr>
              <a:buNone/>
            </a:pPr>
            <a:r>
              <a:rPr lang="ru-RU" sz="1400" dirty="0" smtClean="0"/>
              <a:t>Может рано или поздно сам попасть под грузовик</a:t>
            </a:r>
          </a:p>
          <a:p>
            <a:pPr>
              <a:buNone/>
            </a:pPr>
            <a:r>
              <a:rPr lang="ru-RU" sz="1400" dirty="0" smtClean="0"/>
              <a:t>Вот поэтому всегда, чтобы не стряслась беда,</a:t>
            </a:r>
          </a:p>
          <a:p>
            <a:pPr>
              <a:buNone/>
            </a:pPr>
            <a:r>
              <a:rPr lang="ru-RU" sz="1400" dirty="0" smtClean="0"/>
              <a:t>Должен путь ученик уступать грузовику,</a:t>
            </a:r>
          </a:p>
          <a:p>
            <a:pPr>
              <a:buNone/>
            </a:pPr>
            <a:r>
              <a:rPr lang="ru-RU" sz="1400" dirty="0" smtClean="0"/>
              <a:t>На дороге каждый миг должен быть он начеку!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Documents and Settings\Настюша\Рабочий стол\пдд\684_De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29124" y="1785926"/>
            <a:ext cx="457203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Ученик и грузовик.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Documents and Settings\Настюша\Рабочий стол\пдд\Изображение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" y="1571613"/>
            <a:ext cx="3901440" cy="3357586"/>
          </a:xfrm>
          <a:prstGeom prst="rect">
            <a:avLst/>
          </a:prstGeom>
          <a:noFill/>
        </p:spPr>
      </p:pic>
      <p:pic>
        <p:nvPicPr>
          <p:cNvPr id="2051" name="Picture 3" descr="C:\Documents and Settings\Настюша\Рабочий стол\пдд\Изображение 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0" y="2714620"/>
            <a:ext cx="435771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Наземный и подземный переходы.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Documents and Settings\Настюша\Рабочий стол\пдд\Изображение 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428868"/>
            <a:ext cx="4038600" cy="4155753"/>
          </a:xfrm>
          <a:prstGeom prst="rect">
            <a:avLst/>
          </a:prstGeom>
          <a:noFill/>
        </p:spPr>
      </p:pic>
      <p:pic>
        <p:nvPicPr>
          <p:cNvPr id="4099" name="Picture 3" descr="C:\Documents and Settings\Настюша\Рабочий стол\пдд\Изображен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1500174"/>
            <a:ext cx="428151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459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Что вы знаете о правилах культурного поведения на улице?</vt:lpstr>
      <vt:lpstr>Движение по тротуару.</vt:lpstr>
      <vt:lpstr>Как переходить дорогу?</vt:lpstr>
      <vt:lpstr>Переходить только прямо, а не наискосок.</vt:lpstr>
      <vt:lpstr>Внешний вид пешеходов.</vt:lpstr>
      <vt:lpstr>А. Домоховский. «Ученик и грузовик».</vt:lpstr>
      <vt:lpstr>Ученик и грузовик.</vt:lpstr>
      <vt:lpstr>Наземный и подземный переходы.</vt:lpstr>
      <vt:lpstr>Общественный транспорт.</vt:lpstr>
      <vt:lpstr>Остановочные площадки.</vt:lpstr>
      <vt:lpstr>Уступи место тому, кто в этом больше нуждается.</vt:lpstr>
      <vt:lpstr>Не отвлекай водителя. Не ешь во время езды в транспорте.</vt:lpstr>
      <vt:lpstr>Не висни на креслах для сидения. Не кричи, не размахивай руками в транспорте.</vt:lpstr>
      <vt:lpstr>Контрольные вопросы.</vt:lpstr>
      <vt:lpstr>Зашифрованное письмо.</vt:lpstr>
      <vt:lpstr>Выводы:</vt:lpstr>
      <vt:lpstr>Всем спасибо за участие и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Настюша</dc:creator>
  <cp:lastModifiedBy>User</cp:lastModifiedBy>
  <cp:revision>31</cp:revision>
  <dcterms:created xsi:type="dcterms:W3CDTF">2010-03-10T14:09:19Z</dcterms:created>
  <dcterms:modified xsi:type="dcterms:W3CDTF">2010-02-09T10:28:09Z</dcterms:modified>
</cp:coreProperties>
</file>