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7" r:id="rId3"/>
    <p:sldId id="272" r:id="rId4"/>
    <p:sldId id="257" r:id="rId5"/>
    <p:sldId id="258" r:id="rId6"/>
    <p:sldId id="259" r:id="rId7"/>
    <p:sldId id="260" r:id="rId8"/>
    <p:sldId id="284" r:id="rId9"/>
    <p:sldId id="261" r:id="rId10"/>
    <p:sldId id="262" r:id="rId11"/>
    <p:sldId id="290" r:id="rId12"/>
    <p:sldId id="263" r:id="rId13"/>
    <p:sldId id="280" r:id="rId14"/>
    <p:sldId id="264" r:id="rId15"/>
    <p:sldId id="306" r:id="rId16"/>
    <p:sldId id="265" r:id="rId17"/>
    <p:sldId id="270" r:id="rId18"/>
    <p:sldId id="271" r:id="rId19"/>
    <p:sldId id="289" r:id="rId20"/>
    <p:sldId id="273" r:id="rId21"/>
    <p:sldId id="278" r:id="rId22"/>
    <p:sldId id="274" r:id="rId23"/>
    <p:sldId id="267" r:id="rId24"/>
    <p:sldId id="275" r:id="rId25"/>
    <p:sldId id="279" r:id="rId26"/>
    <p:sldId id="302" r:id="rId27"/>
    <p:sldId id="276" r:id="rId28"/>
    <p:sldId id="304" r:id="rId29"/>
    <p:sldId id="299" r:id="rId30"/>
    <p:sldId id="281" r:id="rId31"/>
    <p:sldId id="268" r:id="rId32"/>
    <p:sldId id="282" r:id="rId33"/>
    <p:sldId id="283" r:id="rId34"/>
    <p:sldId id="285" r:id="rId35"/>
    <p:sldId id="293" r:id="rId36"/>
    <p:sldId id="286" r:id="rId37"/>
    <p:sldId id="295" r:id="rId38"/>
    <p:sldId id="287" r:id="rId39"/>
    <p:sldId id="288" r:id="rId40"/>
    <p:sldId id="297" r:id="rId41"/>
    <p:sldId id="277" r:id="rId42"/>
    <p:sldId id="296" r:id="rId43"/>
    <p:sldId id="308" r:id="rId44"/>
    <p:sldId id="30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58D743-84C1-4DD1-A9E5-3BE50359AB6B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2107B2-BB3D-4A3A-B965-EB11B1EC45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eum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Всероссийский конкурс </a:t>
            </a:r>
            <a:r>
              <a:rPr lang="ru-RU" i="1" dirty="0" smtClean="0"/>
              <a:t>«Недаром помнит вся Россия»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err="1" smtClean="0"/>
              <a:t>Аббасова</a:t>
            </a:r>
            <a:r>
              <a:rPr lang="ru-RU" dirty="0" smtClean="0"/>
              <a:t> Елена Филипповна</a:t>
            </a:r>
          </a:p>
          <a:p>
            <a:r>
              <a:rPr lang="ru-RU" dirty="0" smtClean="0"/>
              <a:t>МБОУ СОШ№17 г. Краснодар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— Я иду на Москву,— сказал Наполеон в Варшаве,— и в одно или два сражения все кончу. Император Александр будет на коленях просить мира. Я сожгу Тулу с ее оружейным заводом и обезоружу эту страну. Москва — сердце России...</a:t>
            </a:r>
          </a:p>
          <a:p>
            <a:r>
              <a:rPr lang="ru-RU" dirty="0" smtClean="0"/>
              <a:t>Исход кампании считался предрешенным. Русская армия была почти в три раза меньше.</a:t>
            </a:r>
          </a:p>
          <a:p>
            <a:r>
              <a:rPr lang="ru-RU" dirty="0" smtClean="0"/>
              <a:t> Наполеон готовил то, что он сам и его приближенные называли «большим ударом». Молниеносный маневр, прыжок, неожиданный удар превосходными силами — и, наконец, мир в завоеванной столице.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8053" y="1571612"/>
            <a:ext cx="7716955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Впрочем, в этой особенной войне допускалось, что поход несколько затянется. Но вряд ли сможет Россия долго сопротивляться...</a:t>
            </a:r>
          </a:p>
          <a:p>
            <a:r>
              <a:rPr lang="ru-RU" dirty="0" smtClean="0"/>
              <a:t> На зеленом холме над Неманом блистала золотым шитьем группа маршалов. Все сидели на лошадях в торжественном, напряженном ожидании, словно перед началом праздничной церемонии...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«Если я возьму Киев,</a:t>
            </a:r>
          </a:p>
          <a:p>
            <a:pPr>
              <a:buNone/>
            </a:pPr>
            <a:r>
              <a:rPr lang="ru-RU" dirty="0" smtClean="0"/>
              <a:t> Я схвачу Россию за ноги.</a:t>
            </a:r>
          </a:p>
          <a:p>
            <a:pPr>
              <a:buNone/>
            </a:pPr>
            <a:r>
              <a:rPr lang="ru-RU" dirty="0" smtClean="0"/>
              <a:t> Если я овладею Петербургом,</a:t>
            </a:r>
          </a:p>
          <a:p>
            <a:pPr>
              <a:buNone/>
            </a:pPr>
            <a:r>
              <a:rPr lang="ru-RU" dirty="0" smtClean="0"/>
              <a:t> Я возьму ее за голову.</a:t>
            </a:r>
          </a:p>
          <a:p>
            <a:pPr>
              <a:buNone/>
            </a:pPr>
            <a:r>
              <a:rPr lang="ru-RU" dirty="0" smtClean="0"/>
              <a:t> Заняв Москву, я поражу ее в сердце».</a:t>
            </a:r>
          </a:p>
          <a:p>
            <a:pPr>
              <a:buNone/>
            </a:pPr>
            <a:r>
              <a:rPr lang="ru-RU" dirty="0" smtClean="0"/>
              <a:t>Наполеон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85728"/>
            <a:ext cx="3293759" cy="403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Наполеон много говорил об этом великом походе: «Я пришел, чтобы раз навсегда покончить с колоссом северных варваров. Шпага вынута из ножен. Надо отбросить их во льды, чтобы в течение 25 лет они не вмешивались в дела цивилизованной Европы. Балтийское море должно быть для них закрыто... Цивилизация отвергает этих обитателей севера. Европа должна устраиваться без них...»</a:t>
            </a:r>
          </a:p>
          <a:p>
            <a:r>
              <a:rPr lang="ru-RU" dirty="0" smtClean="0"/>
              <a:t> Человек в маленькой треуголке поднял руку с перчаткой и опустил ее вниз жестом, каким дирижер большого оркестра начинает исполнение симфонии.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64" y="785794"/>
            <a:ext cx="810670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Тяжело громыхнула пушка. Первое ядро перелетело через Неман и пошло ломать чащу. Гулкий звук долго перекатывался над водой. Но его тут же перекрыли другие звуки: пронзительное пение кавалерийских рожков. Уланский полк галопом проскакал мимо холма и с криком «Да здравствует император!» бросился в воду. Голубой Неман заплескал малиновыми шапками.</a:t>
            </a:r>
          </a:p>
          <a:p>
            <a:pPr>
              <a:buNone/>
            </a:pPr>
            <a:r>
              <a:rPr lang="ru-RU" dirty="0" smtClean="0"/>
              <a:t> — Поздравляю вас, господа,— тихо произнес Ней,— мы вошли в Россию.</a:t>
            </a:r>
          </a:p>
          <a:p>
            <a:pPr>
              <a:buNone/>
            </a:pPr>
            <a:r>
              <a:rPr lang="ru-RU" dirty="0" smtClean="0"/>
              <a:t>    Шпага была вынута из ножен». (Отрывок из романа Л.Рубинштейна «Дорога победы»).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Кутузов Михаил Илларионович (полная фамилия — Голенищев-Кутузов)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smtClean="0"/>
              <a:t>1745-1813)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45544" y="1714488"/>
            <a:ext cx="4214841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Михаил Илларионович Кутузов родился в Петербурге. Был одним из образованнейших людей своего времени. Он знал немецкий в совершенстве, изучил шведский, английский, турецкий, латинский языки, любил историю, литературу, усвоил инженерное дело и артиллерию, особенно же увлекался математикой. В 16 лет окончил инженерно-артиллерийскую школу с первым офицерским чином прапорщика и был оставлен при школе преподавателем арифметики и геометрии. Образованность и знания не только не умоляли его храбрости, твердости, спокойствия, но и сделали эти качества особенно грозными для врагов русского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938" y="357167"/>
            <a:ext cx="6161267" cy="630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Отечественная война 1812 года.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661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Цели и задачи:</a:t>
            </a:r>
          </a:p>
          <a:p>
            <a:r>
              <a:rPr lang="ru-RU" dirty="0" smtClean="0"/>
              <a:t>Познакомить учащихся с      историей страны 1812 года,</a:t>
            </a:r>
          </a:p>
          <a:p>
            <a:r>
              <a:rPr lang="ru-RU" dirty="0" smtClean="0"/>
              <a:t> дать представление о событиях, героях того времени, </a:t>
            </a:r>
          </a:p>
          <a:p>
            <a:r>
              <a:rPr lang="ru-RU" dirty="0" smtClean="0"/>
              <a:t>воспитывать патриотические чувства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началась Отечественная война 1812 г. и Наполеон взял Смоленск, когда серьезная опасность нависла над Россией, Александр I вынужден был, вопреки своей воле, назначить Кутузова Главнокомандующим. Старый полководец (ему уже было 67 лет, и жить оставалось менее года) быстро собрался и помчался к армии. 29 августа под </a:t>
            </a:r>
            <a:r>
              <a:rPr lang="ru-RU" dirty="0" err="1" smtClean="0"/>
              <a:t>Царевом-Займищем</a:t>
            </a:r>
            <a:r>
              <a:rPr lang="ru-RU" dirty="0" smtClean="0"/>
              <a:t> Кутузов верхом на донском коне появился перед войсками. Солдаты обрадовались, увидев любимого полководца, которому верили. Повсюду стали говорить: «Приехал Кутузов бить французов». Огромная ответственность легла на плечи Кутузова, ему была вверена судьба России, и он оправдал это доверие.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«Ну ж был денек! Сквозь дым летучий</a:t>
            </a:r>
          </a:p>
          <a:p>
            <a:r>
              <a:rPr lang="ru-RU" dirty="0" smtClean="0"/>
              <a:t> Французы двинулись, как тучи...»</a:t>
            </a:r>
          </a:p>
          <a:p>
            <a:pPr>
              <a:buNone/>
            </a:pPr>
            <a:r>
              <a:rPr lang="ru-RU" dirty="0" smtClean="0"/>
              <a:t>М. Ю. Лермонтов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5720"/>
            <a:ext cx="5183463" cy="386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Подмосковье. Сердцевина нашей Великой Родины. Сюда, к Москве, всегда рвались завоеватели. Бородинское поле лежит на пути к нашей столице. Именно здесь русские люди остановили победный путь завоевателя — Наполеона. Это были невиданные доселе сражения. Французы и русские сражались насмерть. Перед деревней </a:t>
            </a:r>
            <a:r>
              <a:rPr lang="ru-RU" dirty="0" err="1" smtClean="0"/>
              <a:t>Шевардино</a:t>
            </a:r>
            <a:r>
              <a:rPr lang="ru-RU" dirty="0" smtClean="0"/>
              <a:t> был построен редут, пятиугольное укрепление, опоясанное мелким рвом и низким земляным валом. На нем стояло 12 пушек. 24 августа (5 сентября) начался бой за </a:t>
            </a:r>
            <a:r>
              <a:rPr lang="ru-RU" dirty="0" err="1" smtClean="0"/>
              <a:t>Шевардинский</a:t>
            </a:r>
            <a:r>
              <a:rPr lang="ru-RU" dirty="0" smtClean="0"/>
              <a:t> редут. Французы овладели им, но победа досталась им очень дорого. Около 6 тысяч французов легло на подступах к редуту и в его укреплениях. Когда на следующий день Наполеон делал смотр войскам, сражавшимся под </a:t>
            </a:r>
            <a:r>
              <a:rPr lang="ru-RU" dirty="0" err="1" smtClean="0"/>
              <a:t>Шевардином</a:t>
            </a:r>
            <a:r>
              <a:rPr lang="ru-RU" dirty="0" smtClean="0"/>
              <a:t>, видя отсутствие одного батальона, Наполеон спросил, куда он девался. Ему ответили: «Он в редуте». Батальон французов целиком был уничтожен. Тогда Наполеон попросил показать ему пленных русских солдат. Напрасно. Их не было. Мертвые русские артиллеристы лежали у своих орудий.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7" y="928669"/>
            <a:ext cx="8242453" cy="578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Кутузов был смелым полководцем и мудрым политиком. Многие его современники считали, что немыслимо, преступно даже вести разговоры о сдаче Москвы. Какую же смелость надо было иметь, чтобы издать приказ о сдаче Москвы во имя спасения Армии. Что пережил Кутузов? Многие офицеры плакали от стыда и горя, рвали на себе мундиры. Но Кутузов не мог так поступить. Это были самые горькие дни его жизни и самые великие дни его славы: «Да нет же! Будут они лошадиное мясо </a:t>
            </a:r>
            <a:r>
              <a:rPr lang="ru-RU" dirty="0" err="1" smtClean="0"/>
              <a:t>жрать</a:t>
            </a:r>
            <a:r>
              <a:rPr lang="ru-RU" dirty="0" smtClean="0"/>
              <a:t>, как турки!». Эти его слова оказались пророческими. Наполеон ждал ключи от города на Поклонной горе, но так и не дождался.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«Напрасно ждал Наполеон,</a:t>
            </a:r>
          </a:p>
          <a:p>
            <a:pPr>
              <a:buNone/>
            </a:pPr>
            <a:r>
              <a:rPr lang="ru-RU" dirty="0" smtClean="0"/>
              <a:t> Последним счастьем упоенный,</a:t>
            </a:r>
          </a:p>
          <a:p>
            <a:pPr>
              <a:buNone/>
            </a:pPr>
            <a:r>
              <a:rPr lang="ru-RU" dirty="0" smtClean="0"/>
              <a:t> Москвы коленопреклоненной,</a:t>
            </a:r>
          </a:p>
          <a:p>
            <a:pPr>
              <a:buNone/>
            </a:pPr>
            <a:r>
              <a:rPr lang="ru-RU" dirty="0" smtClean="0"/>
              <a:t> С ключами старого Кремля:</a:t>
            </a:r>
          </a:p>
          <a:p>
            <a:pPr>
              <a:buNone/>
            </a:pPr>
            <a:r>
              <a:rPr lang="ru-RU" dirty="0" smtClean="0"/>
              <a:t> Нет, не пошла Москва моя</a:t>
            </a:r>
          </a:p>
          <a:p>
            <a:pPr>
              <a:buNone/>
            </a:pPr>
            <a:r>
              <a:rPr lang="ru-RU" dirty="0" smtClean="0"/>
              <a:t> К нему с повинной головою</a:t>
            </a:r>
          </a:p>
          <a:p>
            <a:pPr>
              <a:buNone/>
            </a:pPr>
            <a:r>
              <a:rPr lang="ru-RU" dirty="0" smtClean="0"/>
              <a:t>Не праздник, не приемный дар — </a:t>
            </a:r>
          </a:p>
          <a:p>
            <a:pPr>
              <a:buNone/>
            </a:pPr>
            <a:r>
              <a:rPr lang="ru-RU" dirty="0" smtClean="0"/>
              <a:t>она готовила пожар </a:t>
            </a:r>
          </a:p>
          <a:p>
            <a:pPr>
              <a:buNone/>
            </a:pPr>
            <a:r>
              <a:rPr lang="ru-RU" dirty="0" smtClean="0"/>
              <a:t>нетерпеливому герою».</a:t>
            </a:r>
          </a:p>
          <a:p>
            <a:r>
              <a:rPr lang="ru-RU" dirty="0" smtClean="0"/>
              <a:t>А. С. Пушкин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65" y="785794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Оставление Москвы не означало, что Наполеон победил, выиграл войну. Гений Кутузова не доставил ему этой радости. Бои в Тарутине, Малоярославце, отступление французов по голодной Смоленской дороге, битва под Вязьмой привели к разгрому Наполеоновской армии и позорному бегству непобедимого полководца. Десятки французских знамен были склонены к ногам императора Александра I в знак победы над врагом. Александр I наградил Кутузова высшим военным отличием — Георгиевский крест I степени, который давался только за совершенно исключительные заслуги. Но Александр I сделал это только потому, что так хотел народ. Сам он по-прежнему не любил героя и считал, что он не сделал ничего особенного, что все его успехи были навязаны ему.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66" y="1142984"/>
            <a:ext cx="83716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Скажи-ка, дядя, ведь недаром, </a:t>
            </a:r>
            <a:br>
              <a:rPr lang="ru-RU" dirty="0" smtClean="0"/>
            </a:br>
            <a:r>
              <a:rPr lang="ru-RU" dirty="0" smtClean="0"/>
              <a:t>Москва, спалённая пожаром</a:t>
            </a:r>
            <a:br>
              <a:rPr lang="ru-RU" dirty="0" smtClean="0"/>
            </a:br>
            <a:r>
              <a:rPr lang="ru-RU" dirty="0" smtClean="0"/>
              <a:t>Французу отдана?</a:t>
            </a:r>
            <a:br>
              <a:rPr lang="ru-RU" dirty="0" smtClean="0"/>
            </a:br>
            <a:r>
              <a:rPr lang="ru-RU" dirty="0" smtClean="0"/>
              <a:t>Ведь были ж схватки боевые</a:t>
            </a:r>
            <a:br>
              <a:rPr lang="ru-RU" dirty="0" smtClean="0"/>
            </a:br>
            <a:r>
              <a:rPr lang="ru-RU" dirty="0" smtClean="0"/>
              <a:t>Да, говорят, ещё какие!</a:t>
            </a:r>
            <a:br>
              <a:rPr lang="ru-RU" dirty="0" smtClean="0"/>
            </a:br>
            <a:r>
              <a:rPr lang="ru-RU" dirty="0" smtClean="0"/>
              <a:t>Недаром помнит вся Россия</a:t>
            </a:r>
            <a:br>
              <a:rPr lang="ru-RU" dirty="0" smtClean="0"/>
            </a:br>
            <a:r>
              <a:rPr lang="ru-RU" dirty="0" smtClean="0"/>
              <a:t>Про день Бородина.</a:t>
            </a:r>
          </a:p>
          <a:p>
            <a:r>
              <a:rPr lang="ru-RU" dirty="0" smtClean="0"/>
              <a:t>Ю.М. Лермонтов «Бородино»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«Новая Россия начинается с 1812 года» А. И. Герцен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2668" y="1571612"/>
            <a:ext cx="4312472" cy="431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Одним из центральных событий войны 1812 года явилось Бородинское сражение. </a:t>
            </a:r>
          </a:p>
          <a:p>
            <a:r>
              <a:rPr lang="ru-RU" dirty="0" smtClean="0"/>
              <a:t>26 августа (7 сентября) 1812 года в 124 км от Москвы, у села Бородина,  встретились в решительной схватке две армии - армия Наполеона,  вторгшаяся в Россию с целью ее порабощения, и русская армия, защищавшая  свободу и независимость своей Отчизны. Русские войска под командованием  фельдмаршала М. И. Кутузова нанесли противнику серьезный урон и сорвали  план Наполеона разгромить русскую армию и победоносно завершить войну. </a:t>
            </a:r>
          </a:p>
          <a:p>
            <a:r>
              <a:rPr lang="ru-RU" dirty="0" smtClean="0"/>
              <a:t>Бородинское сражение навеки вошло в историю освободительной борьбы  нашей страны как одна из наиболее ярких ее страниц.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8432" y="1071546"/>
            <a:ext cx="826192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/>
          <a:lstStyle/>
          <a:p>
            <a:r>
              <a:rPr lang="ru-RU" sz="3200" dirty="0" smtClean="0"/>
              <a:t>В исторических документах сохранились свидетельства о беспримерной  доблести русских солдат и офицеров. Высокие образцы мужества и умелого  руководства войсками показали полководцы и военачальники русской армии  - П. И. Багратион, М. Б. Барклай де Толли, Н. Н. Раевский, Д.С. Дохтуров, </a:t>
            </a:r>
            <a:r>
              <a:rPr lang="ru-RU" sz="3200" dirty="0" err="1" smtClean="0"/>
              <a:t>Д.П.Неверовский</a:t>
            </a:r>
            <a:r>
              <a:rPr lang="ru-RU" sz="3200" dirty="0" smtClean="0"/>
              <a:t>, П. П. Коновницын, М. И. Платов, Ф. П. Уваров и другие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Подвиг героев Бородина явился для последующих поколений вдохновляющим  примером выполнения патриотического долга перед Родиной. В тяжелые </a:t>
            </a:r>
            <a:r>
              <a:rPr lang="ru-RU" dirty="0" smtClean="0"/>
              <a:t> </a:t>
            </a:r>
            <a:r>
              <a:rPr lang="ru-RU" dirty="0" smtClean="0"/>
              <a:t>годы Великой Отечественной войны русские люди приумножили воинскую  славу своих предков. Осенью 1941 года на Бородинском поле, где проходила  Можайская линия обороны, героически сражались с немецко-фашистскими  захватчиками воины Красной армии. Ныне на Бородинском поле рядом с  памятниками героям Отечественной войны 1812 года стоят памятники  героям Великой Отечественной войны 1941-1945 гг. как наглядное </a:t>
            </a:r>
            <a:r>
              <a:rPr lang="ru-RU" dirty="0" smtClean="0"/>
              <a:t>  </a:t>
            </a:r>
            <a:r>
              <a:rPr lang="ru-RU" dirty="0" smtClean="0"/>
              <a:t>свидетельство преемственности славных исторических традиций нашего  народа.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Все выше поднималась волна народного партизанского движения. Летучие отряды партизан создавались преимущественно  крестьянами... Широко известными стали наводящие страх на врага имена </a:t>
            </a:r>
          </a:p>
          <a:p>
            <a:pPr>
              <a:buNone/>
            </a:pPr>
            <a:r>
              <a:rPr lang="ru-RU" dirty="0" smtClean="0"/>
              <a:t>     Герасима Курина, Василисы Кожиной и многих других. Это их имел в виду  Л. Н. Толстой. </a:t>
            </a:r>
          </a:p>
          <a:p>
            <a:pPr>
              <a:buNone/>
            </a:pPr>
            <a:r>
              <a:rPr lang="ru-RU" dirty="0" smtClean="0"/>
              <a:t>«...Дубина народной войны поднялась со всею своею грозною и  величественною силой и, не спрашивая ничьих вкусов и правил, с глупой  простотой, но с целесообразностью, не разбирая ничего, поднималась, опускалась и гвоздила французов до тех пор, пока не погибло все нашествие»    (Л. Н. Толстой «Война и мир»).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464530" cy="600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/>
          </a:bodyPr>
          <a:lstStyle/>
          <a:p>
            <a:r>
              <a:rPr lang="ru-RU" dirty="0" smtClean="0"/>
              <a:t>Партизанские отряды формировались и офицерами </a:t>
            </a:r>
            <a:r>
              <a:rPr lang="ru-RU" dirty="0" err="1" smtClean="0"/>
              <a:t>кутузовской</a:t>
            </a:r>
            <a:r>
              <a:rPr lang="ru-RU" dirty="0" smtClean="0"/>
              <a:t>  армии: прославленным поэтом-гусаром Денисом Давыдовым, А. Н. </a:t>
            </a:r>
            <a:r>
              <a:rPr lang="ru-RU" dirty="0" smtClean="0"/>
              <a:t>   </a:t>
            </a:r>
            <a:r>
              <a:rPr lang="ru-RU" dirty="0" err="1" smtClean="0"/>
              <a:t>Сеславиным</a:t>
            </a:r>
            <a:r>
              <a:rPr lang="ru-RU" dirty="0" smtClean="0"/>
              <a:t>, А. С. Фигнером и др. Они совершали дерзкие набеги на  французские тылы, нанося им ощутимый урон. Об удали таких отрядов, о  бесстрашии воинов-кавалеристов писал Д. Давыдов в стихотворении </a:t>
            </a:r>
            <a:r>
              <a:rPr lang="ru-RU" dirty="0" smtClean="0"/>
              <a:t>     </a:t>
            </a:r>
            <a:r>
              <a:rPr lang="ru-RU" dirty="0" smtClean="0"/>
              <a:t>«Партизан».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61" y="285728"/>
            <a:ext cx="64856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...И мчится тайною тропой </a:t>
            </a:r>
          </a:p>
          <a:p>
            <a:r>
              <a:rPr lang="ru-RU" dirty="0" smtClean="0"/>
              <a:t>Воспрянувший с долины битв </a:t>
            </a:r>
          </a:p>
          <a:p>
            <a:r>
              <a:rPr lang="ru-RU" dirty="0" smtClean="0"/>
              <a:t>Наездников веселый рой </a:t>
            </a:r>
          </a:p>
          <a:p>
            <a:r>
              <a:rPr lang="ru-RU" dirty="0" smtClean="0"/>
              <a:t> На отдаленные ловитвы. </a:t>
            </a:r>
          </a:p>
          <a:p>
            <a:r>
              <a:rPr lang="ru-RU" dirty="0" smtClean="0"/>
              <a:t>Как стая алчущих волков, </a:t>
            </a:r>
          </a:p>
          <a:p>
            <a:r>
              <a:rPr lang="ru-RU" dirty="0" smtClean="0"/>
              <a:t>Они долинами витают: </a:t>
            </a:r>
          </a:p>
          <a:p>
            <a:r>
              <a:rPr lang="ru-RU" dirty="0" smtClean="0"/>
              <a:t>То внемлют шороху, то вновь </a:t>
            </a:r>
          </a:p>
          <a:p>
            <a:r>
              <a:rPr lang="ru-RU" dirty="0" smtClean="0"/>
              <a:t>Безмолвно рыскать продолжают. </a:t>
            </a:r>
          </a:p>
          <a:p>
            <a:r>
              <a:rPr lang="ru-RU" dirty="0" smtClean="0"/>
              <a:t>Начальник, в бурке на плечах, </a:t>
            </a:r>
          </a:p>
          <a:p>
            <a:r>
              <a:rPr lang="ru-RU" dirty="0" smtClean="0"/>
              <a:t>В косматой шапке кабардинской, </a:t>
            </a:r>
          </a:p>
          <a:p>
            <a:r>
              <a:rPr lang="ru-RU" dirty="0" smtClean="0"/>
              <a:t>Горит в передовых рядах </a:t>
            </a:r>
          </a:p>
          <a:p>
            <a:r>
              <a:rPr lang="ru-RU" dirty="0" smtClean="0"/>
              <a:t>Особой яростью воинской… </a:t>
            </a:r>
          </a:p>
          <a:p>
            <a:r>
              <a:rPr lang="ru-RU" dirty="0" smtClean="0"/>
              <a:t>Давно не знаем им покой, </a:t>
            </a:r>
          </a:p>
          <a:p>
            <a:r>
              <a:rPr lang="ru-RU" dirty="0" smtClean="0"/>
              <a:t>Привет родни, взор девы нежный; </a:t>
            </a:r>
          </a:p>
          <a:p>
            <a:r>
              <a:rPr lang="ru-RU" dirty="0" smtClean="0"/>
              <a:t>Его любовь - кровавый бой, </a:t>
            </a:r>
          </a:p>
          <a:p>
            <a:r>
              <a:rPr lang="ru-RU" dirty="0" smtClean="0"/>
              <a:t>Родня - донцы, друг - конь надежный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/>
          </a:bodyPr>
          <a:lstStyle/>
          <a:p>
            <a:r>
              <a:rPr lang="ru-RU" dirty="0" smtClean="0"/>
              <a:t>Среди участников Отечественной войны 1812 года встречается имя мужественной женщины, Надежды Дуровой, которая, переодевшись в </a:t>
            </a:r>
            <a:r>
              <a:rPr lang="ru-RU" dirty="0" smtClean="0"/>
              <a:t>     </a:t>
            </a:r>
            <a:r>
              <a:rPr lang="ru-RU" dirty="0" smtClean="0"/>
              <a:t>мужское платье, добровольно отправилась на фронт и отважно сражалась с французами, не уступая мужчинам. Об этой «</a:t>
            </a:r>
            <a:r>
              <a:rPr lang="ru-RU" dirty="0" err="1" smtClean="0"/>
              <a:t>кавалерист-девице</a:t>
            </a:r>
            <a:r>
              <a:rPr lang="ru-RU" dirty="0" smtClean="0"/>
              <a:t>», как ее называли, написал увлекательную пьесу драматург А. Гладков (позднее по этой пьесе был поставлен кинофильм «Гусарская баллада»).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В 2012 году исполняется 200 лет одному из важнейших событий в истории нашей страны – Отечественной войне 1812 года. Победа в ней имела огромное значение для политического, общественного  и культурного развития России.</a:t>
            </a:r>
          </a:p>
          <a:p>
            <a:r>
              <a:rPr lang="ru-RU" sz="3200" dirty="0" smtClean="0"/>
              <a:t>Согласно распоряжению Правительства Российской Федерации от 2 ноября 2009 года № 1628-р,  юбилей победы в Отечественной войне 1812 года  будет отмечаться на высоком государственном уровне.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3857652" cy="5260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339" y="2714620"/>
            <a:ext cx="51936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r>
              <a:rPr lang="ru-RU" dirty="0" smtClean="0"/>
              <a:t>«Ничто не устоит против русского оружия — мы сильны и уверены в себе</a:t>
            </a:r>
            <a:r>
              <a:rPr lang="ru-RU" dirty="0" smtClean="0"/>
              <a:t>» </a:t>
            </a:r>
            <a:r>
              <a:rPr lang="ru-RU" dirty="0" smtClean="0"/>
              <a:t>А</a:t>
            </a:r>
            <a:r>
              <a:rPr lang="ru-RU" dirty="0" smtClean="0"/>
              <a:t>.В. </a:t>
            </a:r>
            <a:r>
              <a:rPr lang="ru-RU" dirty="0" smtClean="0"/>
              <a:t>Суворов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1"/>
            <a:ext cx="2688402" cy="319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251650"/>
            <a:ext cx="2786082" cy="360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515" y="1428736"/>
            <a:ext cx="29117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Значение Отечественной войны 1812 года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Выросла роль Российского государства в Европе</a:t>
            </a:r>
          </a:p>
          <a:p>
            <a:r>
              <a:rPr lang="ru-RU" dirty="0" smtClean="0"/>
              <a:t>Единение народа в борьбе с врагом</a:t>
            </a:r>
          </a:p>
          <a:p>
            <a:r>
              <a:rPr lang="ru-RU" dirty="0" smtClean="0"/>
              <a:t>Выросло чувство патриотизма народа</a:t>
            </a:r>
          </a:p>
          <a:p>
            <a:r>
              <a:rPr lang="ru-RU" dirty="0" smtClean="0"/>
              <a:t>Народ сплотился , восстанавливая страну после разрушений</a:t>
            </a:r>
          </a:p>
          <a:p>
            <a:r>
              <a:rPr lang="ru-RU" dirty="0" smtClean="0"/>
              <a:t>Большие материальные потери государства</a:t>
            </a:r>
          </a:p>
          <a:p>
            <a:r>
              <a:rPr lang="ru-RU" dirty="0" smtClean="0"/>
              <a:t>Совершенствование военного мастерства русских воинов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Я. Полонский «Переход через Неман», Л.Рубинштейн «Дорога победы»,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А. С. Пушкин «Евгений Онегин»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Д. Давыдов «Партизан»,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Л. Н. Толстой «Война и мир», 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/>
              <a:t>Ю.М. Лермонтов «Бородино»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Пояснительная записка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928670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2"/>
                <a:gridCol w="52578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Автор материала(ФИО)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Аббасова</a:t>
                      </a:r>
                      <a:r>
                        <a:rPr lang="ru-RU" sz="2000" dirty="0" smtClean="0"/>
                        <a:t> Елена Филипповна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Должность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Учитель начальных классов и учитель математики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Образовательное учреждение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МБОУ СОШ №17 город Краснодар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Название материала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u="none" dirty="0" smtClean="0"/>
                        <a:t>Презентация к уроку «Отечественная война 1812</a:t>
                      </a:r>
                      <a:r>
                        <a:rPr lang="ru-RU" sz="2000" i="0" u="none" baseline="0" dirty="0" smtClean="0"/>
                        <a:t> года» 4 класс, окружающий мир</a:t>
                      </a:r>
                      <a:endParaRPr lang="ru-RU" sz="2000" i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 ресурса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авторская презентация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Цели, </a:t>
                      </a:r>
                    </a:p>
                    <a:p>
                      <a:r>
                        <a:rPr lang="ru-RU" sz="2000" dirty="0" smtClean="0"/>
                        <a:t>Задачи материала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Познакомить учащихся с      историей страны 1812 года, дать представление о событиях, героях того времени, воспитывать патриотические чувства учащихся.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Список использованной литературы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Я. Полонский «Переход через Неман», Л.Рубинштейн «Дорога победы», А. С. Пушкин «Евгений Онегин»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Д. Давыдов «Партизан», Л. Н. Толстой «Война и мир», Ю.М. Лермонтов «Бородино»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Ссылки на Интернет – источники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www.museum.ru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news.mail.ru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www.lomonpansion.ru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 1812 годе написано огромное количество книг. Даже простое их перечисление заняло бы несколько десятков страниц.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Восстановим события того времени.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Над голубым Неманом плыл дым от костров. Передовые части громадной армии ждали сигнала к переправе. Все зависело от маленькой фигурки в треугольной шляпе и сером сюртуке, которая тяжело сидела на белом коне. Эта фигурка на холме видна была издали. От нее ждали знака идти на русскую сторону.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Но Наполеон не давал знака. Он разглядывал молодой сосняк и желтые курганы, лежавшие на той стороне. Там не было ни живой души.</a:t>
            </a:r>
          </a:p>
          <a:p>
            <a:r>
              <a:rPr lang="ru-RU" dirty="0" smtClean="0"/>
              <a:t> Удивительны были и эта тишина и полное отсутствие русской армии. Так не начиналась еще ни одна война. Правда, эта война не была похожа на обычные войны.</a:t>
            </a:r>
          </a:p>
          <a:p>
            <a:r>
              <a:rPr lang="ru-RU" dirty="0" smtClean="0"/>
              <a:t> Наполеон готовился к ней тщательно. Огромное, небывалое в истории количество людей, пушек, лошадей, обозов должно было двинуться на Россию. Двенадцать европейских стран участвовали в этом походе. Триста тысяч солдат у </a:t>
            </a:r>
            <a:r>
              <a:rPr lang="ru-RU" dirty="0" err="1" smtClean="0"/>
              <a:t>Ковно</a:t>
            </a:r>
            <a:r>
              <a:rPr lang="ru-RU" dirty="0" smtClean="0"/>
              <a:t>, семьдесят восемь тысяч у Гродно и тридцать четыре тысячи на Буге. Полторы тысячи орудий.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Вот Руси граница, вот Неман. Французы </a:t>
            </a:r>
          </a:p>
          <a:p>
            <a:r>
              <a:rPr lang="ru-RU" sz="2000" dirty="0" smtClean="0"/>
              <a:t>Наводят понтоны: работа кипит... </a:t>
            </a:r>
          </a:p>
          <a:p>
            <a:r>
              <a:rPr lang="ru-RU" sz="2000" dirty="0" smtClean="0"/>
              <a:t>И с грохотом катятся медные пушки, </a:t>
            </a:r>
          </a:p>
          <a:p>
            <a:r>
              <a:rPr lang="ru-RU" sz="2000" dirty="0" smtClean="0"/>
              <a:t>И стонет земля от копыт. </a:t>
            </a:r>
          </a:p>
          <a:p>
            <a:r>
              <a:rPr lang="ru-RU" sz="2000" dirty="0" smtClean="0"/>
              <a:t>Надвинув свою треугольную шляпу, </a:t>
            </a:r>
          </a:p>
          <a:p>
            <a:r>
              <a:rPr lang="ru-RU" sz="2000" dirty="0" smtClean="0"/>
              <a:t>Все в том же походном своем сюртуке, </a:t>
            </a:r>
          </a:p>
          <a:p>
            <a:r>
              <a:rPr lang="ru-RU" sz="2000" dirty="0" smtClean="0"/>
              <a:t>На белом коне проскакал император </a:t>
            </a:r>
          </a:p>
          <a:p>
            <a:r>
              <a:rPr lang="ru-RU" sz="2000" dirty="0" smtClean="0"/>
              <a:t>С подзорной трубою в руке. </a:t>
            </a:r>
          </a:p>
          <a:p>
            <a:r>
              <a:rPr lang="ru-RU" sz="2000" dirty="0" smtClean="0"/>
              <a:t>Чело его ясно, движенья спокойны, </a:t>
            </a:r>
          </a:p>
          <a:p>
            <a:r>
              <a:rPr lang="ru-RU" sz="2000" dirty="0" smtClean="0"/>
              <a:t>В лице не видать сокровенных забот. </a:t>
            </a:r>
          </a:p>
          <a:p>
            <a:r>
              <a:rPr lang="ru-RU" sz="2000" dirty="0" smtClean="0"/>
              <a:t>Коня на скаку </a:t>
            </a:r>
            <a:r>
              <a:rPr lang="ru-RU" sz="2000" dirty="0" smtClean="0"/>
              <a:t>осадил </a:t>
            </a:r>
            <a:r>
              <a:rPr lang="ru-RU" sz="2000" dirty="0" smtClean="0"/>
              <a:t>он, и видит -  За Неманом туча встает.. </a:t>
            </a:r>
          </a:p>
          <a:p>
            <a:r>
              <a:rPr lang="ru-RU" sz="2000" dirty="0" smtClean="0"/>
              <a:t>И, душу волнуя, предчувствие шепчет: </a:t>
            </a:r>
          </a:p>
          <a:p>
            <a:r>
              <a:rPr lang="ru-RU" sz="2000" dirty="0" smtClean="0"/>
              <a:t>«Сомнет знамена твой русский народ!» </a:t>
            </a:r>
          </a:p>
          <a:p>
            <a:r>
              <a:rPr lang="ru-RU" sz="2000" dirty="0" smtClean="0"/>
              <a:t> «Вперед!» - говорят ему слава и гений. -  «Вперед, император! Вперед!» </a:t>
            </a:r>
          </a:p>
          <a:p>
            <a:r>
              <a:rPr lang="ru-RU" sz="2000" dirty="0" smtClean="0"/>
              <a:t>И лик его бледен, движенья тревожны,  И шагом он едет, и молча глядит, </a:t>
            </a:r>
          </a:p>
          <a:p>
            <a:r>
              <a:rPr lang="ru-RU" sz="2000" dirty="0" smtClean="0"/>
              <a:t>Как к Неману катятся медные пушки </a:t>
            </a:r>
          </a:p>
          <a:p>
            <a:r>
              <a:rPr lang="ru-RU" sz="2000" dirty="0" smtClean="0"/>
              <a:t>И стонут мосты от копыт.  Я. Полонский «Переход через Неман»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12160"/>
            <a:ext cx="4874292" cy="611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</TotalTime>
  <Words>2312</Words>
  <Application>Microsoft Office PowerPoint</Application>
  <PresentationFormat>Экран (4:3)</PresentationFormat>
  <Paragraphs>135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Всероссийский конкурс «Недаром помнит вся Россия» </vt:lpstr>
      <vt:lpstr>Отечественная война 1812 года.</vt:lpstr>
      <vt:lpstr>«Новая Россия начинается с 1812 года» А. И. Герцен </vt:lpstr>
      <vt:lpstr>Слайд 4</vt:lpstr>
      <vt:lpstr>Слайд 5</vt:lpstr>
      <vt:lpstr>Восстановим события того времени.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Кутузов Михаил Илларионович (полная фамилия — Голенищев-Кутузов)  (1745-1813)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Значение Отечественной войны 1812 года</vt:lpstr>
      <vt:lpstr>Используемая литература:</vt:lpstr>
      <vt:lpstr>Пояснительная записка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Отечественная война 1812 года.</dc:title>
  <dc:creator>Лена</dc:creator>
  <cp:lastModifiedBy>Лена</cp:lastModifiedBy>
  <cp:revision>24</cp:revision>
  <dcterms:created xsi:type="dcterms:W3CDTF">2012-04-22T18:03:18Z</dcterms:created>
  <dcterms:modified xsi:type="dcterms:W3CDTF">2012-04-25T17:17:59Z</dcterms:modified>
</cp:coreProperties>
</file>