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  <p:sldMasterId id="2147483888" r:id="rId3"/>
  </p:sldMasterIdLst>
  <p:notesMasterIdLst>
    <p:notesMasterId r:id="rId14"/>
  </p:notesMasterIdLst>
  <p:sldIdLst>
    <p:sldId id="300" r:id="rId4"/>
    <p:sldId id="299" r:id="rId5"/>
    <p:sldId id="298" r:id="rId6"/>
    <p:sldId id="294" r:id="rId7"/>
    <p:sldId id="283" r:id="rId8"/>
    <p:sldId id="284" r:id="rId9"/>
    <p:sldId id="295" r:id="rId10"/>
    <p:sldId id="286" r:id="rId11"/>
    <p:sldId id="285" r:id="rId12"/>
    <p:sldId id="29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6" autoAdjust="0"/>
    <p:restoredTop sz="94660"/>
  </p:normalViewPr>
  <p:slideViewPr>
    <p:cSldViewPr>
      <p:cViewPr varScale="1">
        <p:scale>
          <a:sx n="108" d="100"/>
          <a:sy n="108" d="100"/>
        </p:scale>
        <p:origin x="-8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4469-2E00-44B2-A2B9-C69A6CFB339A}" type="datetimeFigureOut">
              <a:rPr lang="ru-RU" smtClean="0"/>
              <a:t>16.01.2014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B451C-0CF9-45C8-AB3D-9425992E64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18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B451C-0CF9-45C8-AB3D-9425992E643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45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6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11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5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87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40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85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43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64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80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13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02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57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56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18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65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3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75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85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02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6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88B9B2-6CD2-47DC-A883-6D75746B1789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62BD3B-AF58-44B5-B9B1-F7247973D77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76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88B9B2-6CD2-47DC-A883-6D75746B178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16.01.2014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62BD3B-AF58-44B5-B9B1-F7247973D7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79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Речевое развитие: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ru-RU" dirty="0"/>
              <a:t>Рассматривание иллюстраций к сказкам К. И. Чуковского. Игра </a:t>
            </a:r>
            <a:r>
              <a:rPr lang="ru-RU" dirty="0" smtClean="0"/>
              <a:t>«Расскажи</a:t>
            </a:r>
            <a:r>
              <a:rPr lang="ru-RU" dirty="0"/>
              <a:t>, что видишь на </a:t>
            </a:r>
            <a:r>
              <a:rPr lang="ru-RU" dirty="0" smtClean="0"/>
              <a:t>картинке», «Доскажи словечко». </a:t>
            </a:r>
            <a:r>
              <a:rPr lang="ru-RU" dirty="0"/>
              <a:t>Заучивание наизусть отрывков из сказок </a:t>
            </a:r>
            <a:r>
              <a:rPr lang="ru-RU" dirty="0" smtClean="0"/>
              <a:t>Чуковского. </a:t>
            </a:r>
            <a:r>
              <a:rPr lang="ru-RU" dirty="0"/>
              <a:t>Беседа по </a:t>
            </a:r>
            <a:r>
              <a:rPr lang="ru-RU" dirty="0" smtClean="0"/>
              <a:t>сказкам. </a:t>
            </a:r>
            <a:r>
              <a:rPr lang="ru-RU" dirty="0"/>
              <a:t>Игра </a:t>
            </a:r>
            <a:r>
              <a:rPr lang="ru-RU" dirty="0" smtClean="0"/>
              <a:t>«Испорченный телефон».</a:t>
            </a:r>
            <a:endParaRPr lang="ru-RU" dirty="0"/>
          </a:p>
          <a:p>
            <a:r>
              <a:rPr lang="ru-RU" dirty="0"/>
              <a:t>Чтение стихов и сказок К. И. </a:t>
            </a:r>
            <a:r>
              <a:rPr lang="ru-RU" dirty="0" smtClean="0"/>
              <a:t>Чуковского. Драматизация </a:t>
            </a:r>
            <a:r>
              <a:rPr lang="ru-RU" dirty="0"/>
              <a:t>сюжетов знакомых </a:t>
            </a:r>
            <a:r>
              <a:rPr lang="ru-RU" dirty="0" smtClean="0"/>
              <a:t>сказок. </a:t>
            </a:r>
            <a:r>
              <a:rPr lang="ru-RU" dirty="0"/>
              <a:t>Заучивание </a:t>
            </a:r>
            <a:r>
              <a:rPr lang="ru-RU" dirty="0" smtClean="0"/>
              <a:t>стихов.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6600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>
            <a:normAutofit lnSpcReduction="10000"/>
          </a:bodyPr>
          <a:lstStyle/>
          <a:p>
            <a:r>
              <a:rPr lang="ru-RU" sz="6000" dirty="0"/>
              <a:t>В результате проекта были интегрированы все </a:t>
            </a:r>
            <a:r>
              <a:rPr lang="ru-RU" sz="6000" dirty="0" smtClean="0"/>
              <a:t> 5 образовательных </a:t>
            </a:r>
            <a:r>
              <a:rPr lang="ru-RU" sz="6000" dirty="0"/>
              <a:t>областей</a:t>
            </a:r>
            <a:br>
              <a:rPr lang="ru-RU" sz="6000" dirty="0"/>
            </a:br>
            <a:r>
              <a:rPr lang="ru-RU" sz="6000" dirty="0"/>
              <a:t> в соответствии с </a:t>
            </a:r>
            <a:r>
              <a:rPr lang="ru-RU" sz="6000" dirty="0" smtClean="0"/>
              <a:t>ФГОС.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95263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Речевое развитие: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4" name="Объект 3" descr="C:\Users\ЛЕНА\Desktop\Camera\20140110_1054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7" y="980728"/>
            <a:ext cx="3370874" cy="266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ЛЕНА\Desktop\Camera\20140110_1043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908720"/>
            <a:ext cx="302433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ЛЕНА\Desktop\Camera\20140110_1054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49080"/>
            <a:ext cx="35052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ЛЕНА\Desktop\Camera\20140109_1357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0308"/>
            <a:ext cx="3373755" cy="25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ЛЕНА\Desktop\ДИПЛОМЫ\Camera\20140109_15565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30375"/>
            <a:ext cx="4052039" cy="2795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25783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Художественно-эстетическое развитие: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Коллаж </a:t>
            </a:r>
            <a:r>
              <a:rPr lang="ru-RU" dirty="0" smtClean="0"/>
              <a:t>«Чудо-дерево».  </a:t>
            </a:r>
            <a:r>
              <a:rPr lang="ru-RU" dirty="0"/>
              <a:t>Лепка героев сказки </a:t>
            </a:r>
            <a:r>
              <a:rPr lang="ru-RU" dirty="0" smtClean="0"/>
              <a:t>«Муха-Цокотуха» </a:t>
            </a:r>
            <a:r>
              <a:rPr lang="ru-RU" dirty="0"/>
              <a:t>(коллективная работа) из </a:t>
            </a:r>
            <a:r>
              <a:rPr lang="ru-RU" dirty="0" smtClean="0"/>
              <a:t>пластилина.  </a:t>
            </a:r>
            <a:r>
              <a:rPr lang="ru-RU" dirty="0"/>
              <a:t>Рисование на тему </a:t>
            </a:r>
            <a:r>
              <a:rPr lang="ru-RU" dirty="0" smtClean="0"/>
              <a:t>«Кто </a:t>
            </a:r>
            <a:r>
              <a:rPr lang="ru-RU" dirty="0"/>
              <a:t>убежал от </a:t>
            </a:r>
            <a:r>
              <a:rPr lang="ru-RU" dirty="0" smtClean="0"/>
              <a:t>Федоры». Творческое </a:t>
            </a:r>
            <a:r>
              <a:rPr lang="ru-RU" dirty="0"/>
              <a:t>рисование </a:t>
            </a:r>
            <a:r>
              <a:rPr lang="ru-RU" dirty="0" smtClean="0"/>
              <a:t>«Елка». </a:t>
            </a:r>
            <a:r>
              <a:rPr lang="ru-RU" dirty="0"/>
              <a:t>Художественный труд </a:t>
            </a:r>
            <a:r>
              <a:rPr lang="ru-RU" dirty="0" smtClean="0"/>
              <a:t>«Бабочка», «Комар» </a:t>
            </a:r>
            <a:r>
              <a:rPr lang="ru-RU" dirty="0"/>
              <a:t>(природный материал). Конструирование- «Корабль для Айболита»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66094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Художественно-эстетическое развитие: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4" name="Объект 3" descr="C:\Users\ЛЕНА\Desktop\Camera\20140110_09104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16835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ЛЕНА\Desktop\Camera\20140109_1613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10216"/>
            <a:ext cx="2448272" cy="257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ЛЕНА\Desktop\Camera\20140110_0911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346306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ЛЕНА\Desktop\Camera\20140109_1616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" y="3789040"/>
            <a:ext cx="305144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ЛЕНА\Desktop\Camera\20140109_1613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84757"/>
            <a:ext cx="3030711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ЛЕНА\Desktop\Camera\20140110_0919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9" y="3789039"/>
            <a:ext cx="2794000" cy="2688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35020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ЛЕНА\Desktop\Camera\20140110_0952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84376" cy="367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ЛЕНА\Desktop\Camera\20140110_1007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69" y="548680"/>
            <a:ext cx="244827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ЛЕНА\Desktop\Camera\20140110_1007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19400"/>
            <a:ext cx="3170659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ЛЕНА\Desktop\Camera\20140109_16031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31" y="2636912"/>
            <a:ext cx="3283520" cy="3330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ЛЕНА\Desktop\ДИПЛОМЫ\Camera\20140109_16103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645024"/>
            <a:ext cx="2448272" cy="319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ЛЕНА\Desktop\Camera\20140109_16094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19" y="-16312"/>
            <a:ext cx="3096344" cy="2810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8796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Физическое развитие: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dirty="0"/>
              <a:t>Физическая </a:t>
            </a:r>
            <a:r>
              <a:rPr lang="ru-RU" dirty="0" smtClean="0"/>
              <a:t>культура:  Выполнение </a:t>
            </a:r>
            <a:r>
              <a:rPr lang="ru-RU" dirty="0"/>
              <a:t>движений под стихотворение </a:t>
            </a:r>
            <a:r>
              <a:rPr lang="ru-RU" dirty="0" smtClean="0"/>
              <a:t>«Скрюченная песня».</a:t>
            </a:r>
            <a:r>
              <a:rPr lang="ru-RU" dirty="0"/>
              <a:t> </a:t>
            </a:r>
            <a:r>
              <a:rPr lang="ru-RU" dirty="0" smtClean="0"/>
              <a:t> Пальчиковая </a:t>
            </a:r>
            <a:r>
              <a:rPr lang="ru-RU" dirty="0"/>
              <a:t>гимнастика </a:t>
            </a:r>
            <a:r>
              <a:rPr lang="ru-RU" dirty="0" smtClean="0"/>
              <a:t>«Свинки». Подвижные </a:t>
            </a:r>
            <a:r>
              <a:rPr lang="ru-RU" dirty="0"/>
              <a:t>игры </a:t>
            </a:r>
            <a:r>
              <a:rPr lang="ru-RU" dirty="0" smtClean="0"/>
              <a:t>«Паутинка», «Путаница» </a:t>
            </a:r>
            <a:r>
              <a:rPr lang="ru-RU" dirty="0"/>
              <a:t>и т. </a:t>
            </a:r>
            <a:r>
              <a:rPr lang="ru-RU" dirty="0" smtClean="0"/>
              <a:t>д</a:t>
            </a:r>
            <a:r>
              <a:rPr lang="ru-RU" dirty="0"/>
              <a:t> </a:t>
            </a:r>
          </a:p>
          <a:p>
            <a:r>
              <a:rPr lang="ru-RU" dirty="0" smtClean="0"/>
              <a:t>Здоровье:  Эмоциональное </a:t>
            </a:r>
            <a:r>
              <a:rPr lang="ru-RU" dirty="0"/>
              <a:t>насыщение детей, способствующее укреплению психического здоровья (</a:t>
            </a:r>
            <a:r>
              <a:rPr lang="ru-RU" dirty="0" smtClean="0"/>
              <a:t>социоигры</a:t>
            </a:r>
            <a:r>
              <a:rPr lang="ru-RU" dirty="0"/>
              <a:t>). Правила пользования </a:t>
            </a:r>
            <a:r>
              <a:rPr lang="ru-RU" dirty="0" smtClean="0"/>
              <a:t>книгой. </a:t>
            </a:r>
            <a:r>
              <a:rPr lang="ru-RU" dirty="0"/>
              <a:t>Беседы по сказке </a:t>
            </a:r>
            <a:r>
              <a:rPr lang="ru-RU" dirty="0" smtClean="0"/>
              <a:t>«Мойдодыр», «Федорино горе».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26937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Физическое развитие: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4" name="Объект 3" descr="C:\Users\ЛЕНА\Desktop\Camera\20140109_16025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3741"/>
            <a:ext cx="2135113" cy="216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ЛЕНА\Desktop\Camera\20140109_1603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5229"/>
            <a:ext cx="2184772" cy="201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ЛЕНА\Desktop\Camera\20140109_1603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14" y="4077072"/>
            <a:ext cx="245110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ЛЕНА\Desktop\Camera\20140109_1602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" y="4005064"/>
            <a:ext cx="3606924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ЛЕНА\Desktop\Camera\20140110_1043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619500" cy="271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22091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Сотрудничество с семьей: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Оформление </a:t>
            </a:r>
            <a:r>
              <a:rPr lang="ru-RU" dirty="0" smtClean="0"/>
              <a:t>альбома по произведениям К.И. Чуковского: «Книга»,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Консультация : </a:t>
            </a:r>
            <a:r>
              <a:rPr lang="ru-RU" dirty="0" smtClean="0"/>
              <a:t>«</a:t>
            </a:r>
            <a:r>
              <a:rPr lang="ru-RU" dirty="0"/>
              <a:t>Путь в страну книг, от слушателя к </a:t>
            </a:r>
            <a:r>
              <a:rPr lang="ru-RU" dirty="0" smtClean="0"/>
              <a:t>читателю».</a:t>
            </a:r>
          </a:p>
          <a:p>
            <a:r>
              <a:rPr lang="ru-RU" dirty="0" smtClean="0"/>
              <a:t> Оформление </a:t>
            </a:r>
            <a:r>
              <a:rPr lang="ru-RU" dirty="0"/>
              <a:t>информации для родителей в </a:t>
            </a:r>
            <a:r>
              <a:rPr lang="ru-RU" dirty="0" smtClean="0"/>
              <a:t>приемной: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/>
              <a:t>Разработали маршруты выходного </a:t>
            </a:r>
            <a:r>
              <a:rPr lang="ru-RU" dirty="0" smtClean="0"/>
              <a:t>дня: Поход в театр - спектакль </a:t>
            </a:r>
            <a:r>
              <a:rPr lang="ru-RU" dirty="0"/>
              <a:t>«Чудо-дерево или Карнавал Чуковского» </a:t>
            </a:r>
            <a:r>
              <a:rPr lang="ru-RU" dirty="0" smtClean="0"/>
              <a:t>СПб государственный </a:t>
            </a:r>
            <a:r>
              <a:rPr lang="ru-RU" dirty="0"/>
              <a:t>детский музыкальный театр «Карамболь» (худ.рук. театра И.Брондз). </a:t>
            </a:r>
            <a:endParaRPr lang="ru-RU" dirty="0" smtClean="0"/>
          </a:p>
          <a:p>
            <a:r>
              <a:rPr lang="ru-RU" dirty="0" smtClean="0"/>
              <a:t>Рекомендовали </a:t>
            </a:r>
            <a:r>
              <a:rPr lang="ru-RU" dirty="0"/>
              <a:t>родителям изготовить вместе с детьми книжки-малышки.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05245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    </a:t>
            </a:r>
            <a:r>
              <a:rPr lang="ru-RU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</a:t>
            </a:r>
            <a:endParaRPr lang="ru-RU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ru-RU" dirty="0"/>
              <a:t>*Создали тематический альбом  по произведениям К.И.Чуковского «Книга»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*Провели викторину «Дорогами сказок К. И. Чуковского»</a:t>
            </a:r>
          </a:p>
          <a:p>
            <a:r>
              <a:rPr lang="ru-RU" dirty="0"/>
              <a:t> *Оформили выставку детских работ  по произведениям К.И. Чуковского.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86034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636</TotalTime>
  <Words>173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Поток</vt:lpstr>
      <vt:lpstr>1_Поток</vt:lpstr>
      <vt:lpstr>2_Поток</vt:lpstr>
      <vt:lpstr>Речевое развитие:</vt:lpstr>
      <vt:lpstr>Речевое развитие:</vt:lpstr>
      <vt:lpstr>Художественно-эстетическое развитие:</vt:lpstr>
      <vt:lpstr>Художественно-эстетическое развитие:</vt:lpstr>
      <vt:lpstr>Презентация PowerPoint</vt:lpstr>
      <vt:lpstr>Физическое развитие:</vt:lpstr>
      <vt:lpstr>Физическое развитие:</vt:lpstr>
      <vt:lpstr>Сотрудничество с семьей:</vt:lpstr>
      <vt:lpstr>    3 этап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Речевое развитие:</dc:title>
  <dc:creator>Лена</dc:creator>
  <cp:lastModifiedBy>ЛЕНА</cp:lastModifiedBy>
  <cp:revision>67</cp:revision>
  <dcterms:created xsi:type="dcterms:W3CDTF">2013-04-23T12:57:59Z</dcterms:created>
  <dcterms:modified xsi:type="dcterms:W3CDTF">2014-01-16T16:38:34Z</dcterms:modified>
</cp:coreProperties>
</file>