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62" r:id="rId4"/>
    <p:sldId id="258" r:id="rId5"/>
    <p:sldId id="259" r:id="rId6"/>
    <p:sldId id="264" r:id="rId7"/>
    <p:sldId id="270" r:id="rId8"/>
    <p:sldId id="260" r:id="rId9"/>
    <p:sldId id="261" r:id="rId10"/>
    <p:sldId id="267" r:id="rId11"/>
    <p:sldId id="266" r:id="rId12"/>
    <p:sldId id="268" r:id="rId13"/>
    <p:sldId id="263" r:id="rId14"/>
    <p:sldId id="271" r:id="rId15"/>
    <p:sldId id="273" r:id="rId16"/>
    <p:sldId id="272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19EE-1C67-4E80-AFA9-7BBAA6AE627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D74D-4958-4835-8232-4CC24FF7F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FFC8D8-DA03-4750-94D4-8B804F45026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250461-A573-4712-AEA0-6FCC7E8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571612"/>
            <a:ext cx="6643734" cy="1785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Тема: «Развитие социально-коммуникативных навыков у детей старшего дошкольного 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857760"/>
            <a:ext cx="5000660" cy="1500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lang="ru-RU" sz="2400" dirty="0" smtClean="0"/>
              <a:t>Подготовила воспитатель подготовительной группы: Новикова Вера Валентиновна</a:t>
            </a:r>
          </a:p>
          <a:p>
            <a:r>
              <a:rPr lang="ru-RU" sz="2400" dirty="0" smtClean="0"/>
              <a:t>ГБОУ детский сад № 863 г. Москва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86512" y="-142900"/>
            <a:ext cx="2857488" cy="7000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детство – период познания и освоения мира человеческих отношений. Ребёнок моделирует их в сюжетно-ролевой игре, которая становится для него ведущей деятельностью. Играя, он учится общаться со сверстниками.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044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5" r="465"/>
          <a:stretch>
            <a:fillRect/>
          </a:stretch>
        </p:blipFill>
        <p:spPr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сюжетно-ролевая игр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76" r="18676"/>
          <a:stretch>
            <a:fillRect/>
          </a:stretch>
        </p:blipFill>
        <p:spPr>
          <a:xfrm>
            <a:off x="0" y="0"/>
            <a:ext cx="5857884" cy="6858000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29322" y="-142900"/>
            <a:ext cx="3214678" cy="7000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шестом году жизни интересы детей становятся более определенными, осознанными и стойкими, что проявляется в выборе сюжета и роли. Нередко общие игровые интересы сближают детей, служат началом дружбы. Очень важны в этом отношении длительные игры. Длительная перспектива игры требует от ребят совместного обсуждения, распределения ролей с учетом интересов каждого участника, умения считаться с товарищем, приходить ему на помощь в нужную минуту. У играющих развивается чувство ответственности за общее дело. Таким образом, игровые и реальные взаимоотношения сливаются, становятся едиными . Детей объединяется в игре общая цель, общие интересы и переживания, совместные усилия при достижении цели, творческие поиски.</a:t>
            </a:r>
          </a:p>
          <a:p>
            <a:pPr>
              <a:lnSpc>
                <a:spcPct val="16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G_04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12" r="20012"/>
          <a:stretch>
            <a:fillRect/>
          </a:stretch>
        </p:blipFill>
        <p:spPr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86512" y="-142900"/>
            <a:ext cx="2857488" cy="7000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игры отражает отношение ребенка к окружающей его действительности. Можно наблюдать, как, играя в дочки-матери, одна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постоянно кричать на своих детей  поучать их, другая будет примерять наряды, третья – заниматься детьми, читать им сказки и т. д. Такими играми ребенок показывает, что из взрослых отношений он считает главным, и какой стереотип поведения выбирается им за образец поведения и подражания.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0"/>
            <a:ext cx="2714612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Сюжетно-ролевая игра - ведущая деятельность  старшего дошкольного возраста. По уровню развития игровых действий ребенка можно определить его готовность к школьному обучению, так как основные предпосылки для перехода к учебной деятельности формируются в рамках сюжетно-ролевой 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44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12" r="20012"/>
          <a:stretch>
            <a:fillRect/>
          </a:stretch>
        </p:blipFill>
        <p:spPr>
          <a:xfrm>
            <a:off x="0" y="0"/>
            <a:ext cx="6286512" cy="685800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теремок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098" r="19098"/>
          <a:stretch>
            <a:fillRect/>
          </a:stretch>
        </p:blipFill>
        <p:spPr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0"/>
            <a:ext cx="2857488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внимание эмоциональному воспитанию, навыкам общения уделяется в процессе театрализованной деятельности.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Участвуя в театрализованных играх, дети познают окружающий мир, становятся участниками событий из жизни людей, животных растений. Тематика театрализованных игр может быть разнообразной.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30315_10123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77" r="16777"/>
          <a:stretch>
            <a:fillRect/>
          </a:stretch>
        </p:blipFill>
        <p:spPr>
          <a:xfrm>
            <a:off x="0" y="0"/>
            <a:ext cx="6072198" cy="6858000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0"/>
            <a:ext cx="3000364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Большое и разностороннее влияние театрализованных игр на личность ребёнка позволяет использовать их сильное, но ненавязчивое педагогическое средство развития речи дошкольников, которые во время игры чувствуют себя раскованно, свободно и активно взаимодействуют друг с другом и взрослыми.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0"/>
            <a:ext cx="3000364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Любимые герои становятся образцами для подражания. Ребёнок начинает отождествлять себя с полюбившимся образом. С удовольствием перевоплощаясь в полюбившийся образ героя, дошкольник принимает и присваивает свойственные тому черты. Самостоятельное разыгрывание роли детьми позволяет формировать у них опыт нравственного поведения, умение поступать в соответствии с нравственными нормами, поскольку они видят, что положительные качества поощряются взрослыми, а отрицательные осуждаются.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36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6143636" cy="49292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50006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Важно, чтобы старшие дошкольники владели речью, легко могли входить в контакт с людьми, умели общаться различных ситуациях, были настроены на конструктивный диалог, умели успешно взаимодействовать с партнерами по общению и т.д. Не менее важно, чтобы они были готовы пополнить свои знания, опираясь на ранее приобретенные. Это поможет дошкольнику легче адоптироваться к условиям школьной жизни, и, следовательно, быть социально активной личностью, умеющей самореализоваться.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Абрамова, Н., Кормилица, В. К проблеме активизирующего общения взрослого и ребенка в игре // Дошкольное воспитание. - 1996. - № 3. - С. 30 - 32.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Богуславская, Н.Г., Купина Н.А. Веселый этикет (развитие коммуникативных способностей ребенка). - Екатеринбург: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», 1997. - 192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Галигузова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П.H., Смирнова Е.О. Ступени общения: от года до семи лет. - М.: Просвещение, 1992. - 143 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Ермолаева, М. Психологические методы развития навыков общения и эмоциональных состояний дошкольников // Дошкольное воспитание.1995.-№9.-С. 21-28.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Ильяшенко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М.В. Воспитание культуры речевого общения в дошкольном детстве: Автореф. дис. ... канд.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наук. - М., 1998. - 23 с.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7543800" cy="94137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выражать свои чувства и эмоции; умение взаимодействовать со взрослыми и сверстниками (как знакомыми, так и не знакомыми); умение регулировать свое эмоциональное состояние в зависимости от ситуации.</a:t>
            </a:r>
          </a:p>
          <a:p>
            <a:endParaRPr lang="ru-RU" sz="1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9422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Диалоговые, коммуникативные навыки: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94222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навыки: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 вербальные (умение начать, поддержать,   завершить   диалог,   беседу;   умение   выслушать   другого, сформулировать и задать вопрос; участвовать в коллективном обсуждении темы)</a:t>
            </a:r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невербальные (умение вести разговор, повернувшись лицом к собеседнику;    умение    использовать    при    разговоре    жесты,    мимику, регулировать громкость и тембр голоса).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0" y="714354"/>
            <a:ext cx="8929718" cy="5170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Социализация является важным условием гармоничного развития ребенка.  Освоение ребенком культуры, общечеловеческого опыта невозможно без взаимодействия и общения с другими людьми. Через коммуникацию происходит развитие сознания и высших психических функций. Умение ребенка позитивно общаться позволяет ему комфортно жить в обществе людей; благодаря общению ребенок не только познает другого человека (взрослого или сверстника), но и самого себя. В социальном развитии старших дошкольников ведущую роль играют коммуникативные способности. Они позволяют различать те или иные ситуации общения, понимать состояние других людей в данных ситуациях и на основе этого адекватно выстраивать свое поведение.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58204" cy="4473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Понимать эмоциональные состояния сверстника, взрослого (веселый, грустный, рассерженный, упрямый и т.д.) и рассказать о нем;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Получать необходимую информацию в общении;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Выслушать другого человека, с уважением относиться к его мнению, интересам;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простой диалог со взрослыми и сверстниками;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Отстаивать свое мнение;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Соотносить свои желания, стремления с интересами других людей;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участие в коллективных делах (договариваться, уступать и т.д.);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Уважительно относиться к окружающим людям;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и оказывать помощь;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ссориться, спокойно реагировать в конфликтных ситуациях.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7145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Социально – коммуникативная компетентность подразумевает развитие умений: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929618" cy="5214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 происходит  через игру как ведущую детскую деятельность. Общение является важным элементом любой игры. Во время игры происходит социальное, эмоциональное и психическое становление ребенка. Игра дает детям возможность воспроизвести взрослый мир и участвовать в воображаемой социальной жизни. Дети учатся разрешать конфликты, выражать эмоции и адекватно взаимодействовать с окружающими.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01014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старше ребенок, тем полнее его наблюдения окружающего мира, тем богаче его игра. Известный психолог Л. С. Рубинштейн говорил, что в процессе игры ребенок не просто перевоплощается в чужую личность, но, входя в роль, расширяет, обогащает, углубляет собственную. Управляя игрой детей, можно влиять на их отношения и мировоззрение.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57950" y="-142900"/>
            <a:ext cx="2786050" cy="7000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непосредственно-образовательной деятельности стараюсь включать игры на развитие эмоциональной отзывчивости детей.   Например, игра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говорить друг другу комплименты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 эмоциональные переживания ребенка, возникает потребность  в общении. В ситуации общения, на основе ярких эмоциональных переживаний у ребенка развиваются желание и потребность в сотрудничестве, возникают новые отношения к окружающему его миру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 descr="IMG_036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35" r="14035"/>
          <a:stretch>
            <a:fillRect/>
          </a:stretch>
        </p:blipFill>
        <p:spPr>
          <a:xfrm>
            <a:off x="0" y="0"/>
            <a:ext cx="6172200" cy="685800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227933" y="6525101"/>
            <a:ext cx="45719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571480"/>
            <a:ext cx="2643206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налаживания диалогического общения использую настольно-печатные, дидактические игры, такие как лото,  домино, игры с правилами.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pic>
        <p:nvPicPr>
          <p:cNvPr id="5" name="Содержимое 4" descr="лото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6215074" cy="542928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0"/>
            <a:ext cx="3000364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игры, основанные на активных двигательных действиях детей, способствуют не только физическому воспитанию. В них происходит игровое перевоплощение в животных, подражание трудовым действиям людей. Подвижным играм посвящаются специальные занятия, в основном  они проводятся на занятиях по физическому воспитанию, на прогулках, в свободное время.</a:t>
            </a:r>
          </a:p>
          <a:p>
            <a:endParaRPr lang="ru-RU" dirty="0"/>
          </a:p>
        </p:txBody>
      </p:sp>
      <p:pic>
        <p:nvPicPr>
          <p:cNvPr id="5" name="Содержимое 4" descr="подвижная игр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6072198" cy="492922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607</TotalTime>
  <Words>1245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Тема: «Развитие социально-коммуникативных навыков у детей старшего дошкольного возраста»</vt:lpstr>
      <vt:lpstr>Формирование социально-коммуникативных навыков есть процесс, связанный с отработкой языковых навыков, речевых умений, форм специально усвоенного поведения, который включает в себя следующие компоненты: </vt:lpstr>
      <vt:lpstr>Слайд 3</vt:lpstr>
      <vt:lpstr>Социально – коммуникативная компетентность подразумевает развитие умений: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Список используемой литературы: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социально-коммуникативных навыков у детей старшего дошкольного возраста»</dc:title>
  <dc:creator>Славон</dc:creator>
  <cp:lastModifiedBy>Славон</cp:lastModifiedBy>
  <cp:revision>105</cp:revision>
  <dcterms:created xsi:type="dcterms:W3CDTF">2013-03-18T05:49:52Z</dcterms:created>
  <dcterms:modified xsi:type="dcterms:W3CDTF">2013-03-27T19:17:22Z</dcterms:modified>
</cp:coreProperties>
</file>