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509E-0669-4399-8D5C-943708287D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848D-C533-4A42-8683-551F3FF92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3/89635038.567/0_6d4e9_e743d794_XL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EX\Desktop\&#1055;&#1088;&#1080;&#1079;&#1074;&#1072;&#1085;&#1080;&#1077;-&#1087;&#1077;&#1076;&#1072;&#1075;&#1086;&#1075;\&#1053;&#1077;&#1080;&#1079;&#1074;&#1077;&#1089;&#1090;&#1077;&#1085;_-_&#1052;&#1077;&#1076;&#1083;&#1077;&#1085;&#1085;&#1099;&#1081;_&#1074;&#1072;&#1083;&#1100;&#1089;_&#1073;&#1077;&#1079;_&#1089;&#1083;&#1086;&#1074;_&#1089;_&#1103;&#1088;&#1082;&#1086;&#1081;_&#1088;&#1072;&#1089;&#1090;&#1086;&#1085;&#1086;&#1074;&#1082;&#1086;&#1081;_&#1090;&#1072;&#1082;&#1090;&#1072;_(3_20)(www.foxplay.info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freshmac.ru/wp-content/uploads/2010/11/App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hyperlink" Target="http://oboi-na-telefon.ru/Romashki/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91 из 81081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000792" cy="1752600"/>
          </a:xfrm>
        </p:spPr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endParaRPr lang="ru-RU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1800" dirty="0" smtClean="0"/>
              <a:t>Фиохина Марина Васильевна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714488"/>
            <a:ext cx="60007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Моё призвание - педагог</a:t>
            </a:r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Неизвестен_-_Медленный_вальс_без_слов_с_яркой_растоновкой_такта_(3_20)(www.foxplay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numSld="2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Педагог – это человек, от порядочности, чести, убежденности которого зависит судьба вверенных ему маленьких граждан. Идти в такую профессию можно только с сознанием того, какая ответственность ложится на человека, сделавшего этот выбор. И когда продолжателями дела своих родителей становятся их дети, можно быть уверенным - здесь нет  случая, нет ошибки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Педагогические династии  - наша гордость.  Они вносят огромный вклад в дело образования и воспитания школьников.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Я расскажу о нашей педагогической династии, где профессия педагог является семейной профессией, о близких мне людях, которые служили и служат детям.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-main-pic" descr="Картинка 325 из 48609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6" t="3016" r="3481" b="6667"/>
          <a:stretch>
            <a:fillRect/>
          </a:stretch>
        </p:blipFill>
        <p:spPr bwMode="auto">
          <a:xfrm>
            <a:off x="142844" y="0"/>
            <a:ext cx="9001156" cy="7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1472" y="785795"/>
            <a:ext cx="2786082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Фиохина  Марина Васильевна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(1981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Инструктор по физической культуре в ДОУ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2357430"/>
            <a:ext cx="1214446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папа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Челышев</a:t>
            </a:r>
            <a:r>
              <a:rPr lang="ru-RU" sz="1200" b="1" dirty="0" smtClean="0">
                <a:solidFill>
                  <a:srgbClr val="002060"/>
                </a:solidFill>
              </a:rPr>
              <a:t> Василий Гаврилович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(1957 г.р.)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40" y="2357430"/>
            <a:ext cx="142876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мама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Челышева</a:t>
            </a:r>
            <a:r>
              <a:rPr lang="ru-RU" sz="1200" b="1" dirty="0" smtClean="0">
                <a:solidFill>
                  <a:srgbClr val="002060"/>
                </a:solidFill>
              </a:rPr>
              <a:t> Светлана Игоревна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(1957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биологии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2357430"/>
            <a:ext cx="1214446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сестра мамы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Анохина Ольга Игоревна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(1959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математики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1714488"/>
            <a:ext cx="1214446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Корчагина Нина Ивановна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(1950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истории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2928934"/>
            <a:ext cx="1214446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Салатаева</a:t>
            </a:r>
            <a:r>
              <a:rPr lang="ru-RU" sz="1200" b="1" dirty="0" smtClean="0">
                <a:solidFill>
                  <a:srgbClr val="002060"/>
                </a:solidFill>
              </a:rPr>
              <a:t> Лариса Викторовна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(1970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рус. яз.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4143380"/>
            <a:ext cx="1285884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дедушка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Челышев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Гавриил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Васильевич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(1925-1997 гг.)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труда и физ.культ.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02" y="4143380"/>
            <a:ext cx="128588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бабушка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Салатаева</a:t>
            </a:r>
            <a:r>
              <a:rPr lang="ru-RU" sz="1200" b="1" dirty="0" smtClean="0">
                <a:solidFill>
                  <a:srgbClr val="002060"/>
                </a:solidFill>
              </a:rPr>
              <a:t> Любовь Ивановна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(1932 г.р.)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рус. яз.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3438" y="4143380"/>
            <a:ext cx="1285884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дедушка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Салатаев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Игорь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Павлович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(1924-1994 гг.)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учитель математики и физики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4920584">
            <a:off x="2783709" y="1816660"/>
            <a:ext cx="874695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1964513" y="1821645"/>
            <a:ext cx="785818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688978">
            <a:off x="2994211" y="3741735"/>
            <a:ext cx="714380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7688372">
            <a:off x="1467151" y="3659525"/>
            <a:ext cx="1052920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429124" y="2786058"/>
            <a:ext cx="714380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215074" y="2285992"/>
            <a:ext cx="714380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215074" y="3143248"/>
            <a:ext cx="642942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4206634">
            <a:off x="4334441" y="3671023"/>
            <a:ext cx="777166" cy="28575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428860" y="5929330"/>
            <a:ext cx="42862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педагогический стаж – 200 лет.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9288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Быть учителем – это судьба,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которой не может быть лучше.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Она огнем зажигает сердца,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теплом согревает души.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6400800" cy="121444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Родоначальники нашей династии мои бабушка и дедушки.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52" y="3212976"/>
            <a:ext cx="2428892" cy="347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04" y="3212976"/>
            <a:ext cx="2280316" cy="351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607220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Салатаева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Л.И 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Салатаев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И.П.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62150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Челышев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5000660" cy="278608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бабушка </a:t>
            </a:r>
            <a:r>
              <a:rPr lang="ru-RU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Салатаева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Любовь Ивановна 45 лет проработала в школе, 30 из которых была директором  сельской школы. Любовь Ивановна преподавала русский язык и литературу.</a:t>
            </a:r>
            <a:endParaRPr lang="ru-RU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4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81"/>
          <a:stretch>
            <a:fillRect/>
          </a:stretch>
        </p:blipFill>
        <p:spPr>
          <a:xfrm>
            <a:off x="214283" y="3356992"/>
            <a:ext cx="52864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а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9" t="22514" r="27368" b="13769"/>
          <a:stretch>
            <a:fillRect/>
          </a:stretch>
        </p:blipFill>
        <p:spPr>
          <a:xfrm>
            <a:off x="5500694" y="0"/>
            <a:ext cx="3429056" cy="255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76"/>
          <a:stretch>
            <a:fillRect/>
          </a:stretch>
        </p:blipFill>
        <p:spPr>
          <a:xfrm>
            <a:off x="5929322" y="3429000"/>
            <a:ext cx="2000264" cy="347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а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" t="2013" r="10861" b="3276"/>
          <a:stretch>
            <a:fillRect/>
          </a:stretch>
        </p:blipFill>
        <p:spPr>
          <a:xfrm>
            <a:off x="142844" y="3820292"/>
            <a:ext cx="32050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б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r="13651"/>
          <a:stretch>
            <a:fillRect/>
          </a:stretch>
        </p:blipFill>
        <p:spPr>
          <a:xfrm>
            <a:off x="5857852" y="142852"/>
            <a:ext cx="3286148" cy="32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6072198" cy="314327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дедушка </a:t>
            </a:r>
            <a:r>
              <a:rPr lang="ru-RU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Салатаев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Игорь Павлович участник ВОВ. После войны он проработал в </a:t>
            </a:r>
            <a:r>
              <a:rPr lang="ru-RU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Польцовской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школе 35 лет. Игорь Павлович был учителем физики и математики. Его младшая дочь Анохина Ольга Игоревна пошла по его стопам и закончила физико-математический  факультет.</a:t>
            </a:r>
            <a:endParaRPr lang="ru-RU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9618664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7 из 162118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 b="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Салатаевы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Любовь Ивановна и Игорь Павлович имеют множество почетных грамот и являются Отличниками народного Просвещения, ветеранами труда.</a:t>
            </a:r>
            <a:endParaRPr lang="ru-RU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00808"/>
            <a:ext cx="4896544" cy="3594506"/>
          </a:xfrm>
          <a:prstGeom prst="rect">
            <a:avLst/>
          </a:prstGeom>
        </p:spPr>
      </p:pic>
      <p:pic>
        <p:nvPicPr>
          <p:cNvPr id="7" name="Рисунок 6" descr="6а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" t="1724" r="705" b="1724"/>
          <a:stretch>
            <a:fillRect/>
          </a:stretch>
        </p:blipFill>
        <p:spPr>
          <a:xfrm rot="726696">
            <a:off x="6210054" y="2940465"/>
            <a:ext cx="2061996" cy="3092993"/>
          </a:xfrm>
          <a:prstGeom prst="rect">
            <a:avLst/>
          </a:prstGeom>
        </p:spPr>
      </p:pic>
      <p:pic>
        <p:nvPicPr>
          <p:cNvPr id="8" name="Рисунок 7" descr="6б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" t="2083" r="1583"/>
          <a:stretch>
            <a:fillRect/>
          </a:stretch>
        </p:blipFill>
        <p:spPr>
          <a:xfrm rot="20444448">
            <a:off x="521778" y="2855002"/>
            <a:ext cx="2101505" cy="3143374"/>
          </a:xfrm>
          <a:prstGeom prst="rect">
            <a:avLst/>
          </a:prstGeom>
        </p:spPr>
      </p:pic>
      <p:pic>
        <p:nvPicPr>
          <p:cNvPr id="9" name="Рисунок 8" descr="6п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3" t="23958" r="39844" b="22917"/>
          <a:stretch>
            <a:fillRect/>
          </a:stretch>
        </p:blipFill>
        <p:spPr>
          <a:xfrm>
            <a:off x="3214678" y="3214662"/>
            <a:ext cx="2149410" cy="28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5553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288</Words>
  <Application>Microsoft Office PowerPoint</Application>
  <PresentationFormat>Экран (4:3)</PresentationFormat>
  <Paragraphs>50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Педагог – это человек, от порядочности, чести, убежденности которого зависит судьба вверенных ему маленьких граждан. Идти в такую профессию можно только с сознанием того, какая ответственность ложится на человека, сделавшего этот выбор. И когда продолжателями дела своих родителей становятся их дети, можно быть уверенным - здесь нет  случая, нет ошибки. Педагогические династии  - наша гордость.  Они вносят огромный вклад в дело образования и воспитания школьников. Я расскажу о нашей педагогической династии, где профессия педагог является семейной профессией, о близких мне людях, которые служили и служат детям.</vt:lpstr>
      <vt:lpstr>Презентация PowerPoint</vt:lpstr>
      <vt:lpstr>Быть учителем – это судьба,  которой не может быть лучше.  Она огнем зажигает сердца,  теплом согревает души.</vt:lpstr>
      <vt:lpstr>Моя бабушка Салатаева Любовь Ивановна 45 лет проработала в школе, 30 из которых была директором  сельской школы. Любовь Ивановна преподавала русский язык и литературу.</vt:lpstr>
      <vt:lpstr>Мой дедушка Салатаев Игорь Павлович участник ВОВ. После войны он проработал в Польцовской школе 35 лет. Игорь Павлович был учителем физики и математики. Его младшая дочь Анохина Ольга Игоревна пошла по его стопам и закончила физико-математический  факультет.</vt:lpstr>
      <vt:lpstr>Салатаевы Любовь Ивановна и Игорь Павлович имеют множество почетных грамот и являются Отличниками народного Просвещения, ветеранами труда.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ALEX</cp:lastModifiedBy>
  <cp:revision>37</cp:revision>
  <dcterms:created xsi:type="dcterms:W3CDTF">2012-05-03T13:26:11Z</dcterms:created>
  <dcterms:modified xsi:type="dcterms:W3CDTF">2013-04-10T17:04:45Z</dcterms:modified>
</cp:coreProperties>
</file>