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85" r:id="rId4"/>
    <p:sldId id="287" r:id="rId5"/>
    <p:sldId id="286" r:id="rId6"/>
    <p:sldId id="302" r:id="rId7"/>
    <p:sldId id="281" r:id="rId8"/>
    <p:sldId id="303" r:id="rId9"/>
    <p:sldId id="290" r:id="rId10"/>
    <p:sldId id="292" r:id="rId11"/>
    <p:sldId id="293" r:id="rId12"/>
    <p:sldId id="294" r:id="rId13"/>
    <p:sldId id="295" r:id="rId14"/>
    <p:sldId id="300" r:id="rId15"/>
    <p:sldId id="296" r:id="rId16"/>
    <p:sldId id="297" r:id="rId17"/>
    <p:sldId id="298" r:id="rId18"/>
    <p:sldId id="304" r:id="rId19"/>
    <p:sldId id="299" r:id="rId20"/>
    <p:sldId id="30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268B0-53BB-4216-B066-F70F5B96CB21}" type="doc">
      <dgm:prSet loTypeId="urn:microsoft.com/office/officeart/2005/8/layout/cycle6" loCatId="relationship" qsTypeId="urn:microsoft.com/office/officeart/2005/8/quickstyle/3d3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EAAB77EF-EA7A-410E-B8E0-D0AABC86EC17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1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ГРУППОВЫЕ</a:t>
          </a:r>
          <a:r>
            <a:rPr lang="ru-RU" sz="1400" b="1" baseline="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КОМНАТЫ</a:t>
          </a:r>
          <a:endParaRPr lang="ru-RU" sz="14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C5C3C43D-9BEF-407B-8E1C-0A1F098131D9}" type="parTrans" cxnId="{2BDB7CA5-E82F-452B-B4C3-0F28BBD05F35}">
      <dgm:prSet/>
      <dgm:spPr/>
      <dgm:t>
        <a:bodyPr/>
        <a:lstStyle/>
        <a:p>
          <a:endParaRPr lang="ru-RU"/>
        </a:p>
      </dgm:t>
    </dgm:pt>
    <dgm:pt modelId="{27F32927-43B4-4F35-AFAE-4639378537C0}" type="sibTrans" cxnId="{2BDB7CA5-E82F-452B-B4C3-0F28BBD05F35}">
      <dgm:prSet/>
      <dgm:spPr/>
      <dgm:t>
        <a:bodyPr/>
        <a:lstStyle/>
        <a:p>
          <a:endParaRPr lang="ru-RU"/>
        </a:p>
      </dgm:t>
    </dgm:pt>
    <dgm:pt modelId="{19686D30-F746-46B6-9FF5-091B02F4A7A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1100" dirty="0" smtClean="0"/>
            <a:t>игровая деятельность</a:t>
          </a:r>
          <a:endParaRPr lang="ru-RU" sz="1100" dirty="0"/>
        </a:p>
      </dgm:t>
    </dgm:pt>
    <dgm:pt modelId="{B42FB1C3-7F81-49AF-BE7D-A820E2EC8BE5}" type="parTrans" cxnId="{BA115A7C-A652-4C19-9251-E236AE4DF97D}">
      <dgm:prSet/>
      <dgm:spPr/>
      <dgm:t>
        <a:bodyPr/>
        <a:lstStyle/>
        <a:p>
          <a:endParaRPr lang="ru-RU"/>
        </a:p>
      </dgm:t>
    </dgm:pt>
    <dgm:pt modelId="{9BFA918A-F5B0-4401-9054-12546246F664}" type="sibTrans" cxnId="{BA115A7C-A652-4C19-9251-E236AE4DF97D}">
      <dgm:prSet/>
      <dgm:spPr/>
      <dgm:t>
        <a:bodyPr/>
        <a:lstStyle/>
        <a:p>
          <a:endParaRPr lang="ru-RU"/>
        </a:p>
      </dgm:t>
    </dgm:pt>
    <dgm:pt modelId="{A510D571-35D5-49B0-966E-D451C3D6139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1100" smtClean="0"/>
            <a:t>НОД</a:t>
          </a:r>
          <a:endParaRPr lang="ru-RU" sz="1100" dirty="0"/>
        </a:p>
      </dgm:t>
    </dgm:pt>
    <dgm:pt modelId="{43CEB23C-6D68-432A-848E-394FD3D11626}" type="parTrans" cxnId="{BD5FE97C-6D4F-4BE2-A233-1D811FD371F6}">
      <dgm:prSet/>
      <dgm:spPr/>
      <dgm:t>
        <a:bodyPr/>
        <a:lstStyle/>
        <a:p>
          <a:endParaRPr lang="ru-RU"/>
        </a:p>
      </dgm:t>
    </dgm:pt>
    <dgm:pt modelId="{EECE367D-A17E-41A3-A8E9-B1EF0049B895}" type="sibTrans" cxnId="{BD5FE97C-6D4F-4BE2-A233-1D811FD371F6}">
      <dgm:prSet/>
      <dgm:spPr/>
      <dgm:t>
        <a:bodyPr/>
        <a:lstStyle/>
        <a:p>
          <a:endParaRPr lang="ru-RU"/>
        </a:p>
      </dgm:t>
    </dgm:pt>
    <dgm:pt modelId="{65EA86EF-24B0-4367-8708-BB41EEC82150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1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СПОРТИВНЫЙ         ЗАЛ</a:t>
          </a:r>
          <a:endParaRPr lang="ru-RU" sz="14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C204D9B6-CC7A-4C86-9EF8-C3F7C5CEE68D}" type="parTrans" cxnId="{0F00C848-0C1A-485A-8C8A-8AB582FCF488}">
      <dgm:prSet/>
      <dgm:spPr/>
      <dgm:t>
        <a:bodyPr/>
        <a:lstStyle/>
        <a:p>
          <a:endParaRPr lang="ru-RU"/>
        </a:p>
      </dgm:t>
    </dgm:pt>
    <dgm:pt modelId="{26744A11-74FD-4EAB-A8B5-D2288565E08A}" type="sibTrans" cxnId="{0F00C848-0C1A-485A-8C8A-8AB582FCF488}">
      <dgm:prSet/>
      <dgm:spPr/>
      <dgm:t>
        <a:bodyPr/>
        <a:lstStyle/>
        <a:p>
          <a:endParaRPr lang="ru-RU"/>
        </a:p>
      </dgm:t>
    </dgm:pt>
    <dgm:pt modelId="{EDEF97B3-B746-4698-80FA-0D0D1C663045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ru-RU" sz="1100" smtClean="0"/>
            <a:t>физкультурные занятия</a:t>
          </a:r>
          <a:endParaRPr lang="ru-RU" sz="1100" dirty="0"/>
        </a:p>
      </dgm:t>
    </dgm:pt>
    <dgm:pt modelId="{F4F1B4F8-22DF-46FD-B6BB-A1F3025871BD}" type="parTrans" cxnId="{E815B72F-5603-4F78-B9CD-89CBBAC872E2}">
      <dgm:prSet/>
      <dgm:spPr/>
      <dgm:t>
        <a:bodyPr/>
        <a:lstStyle/>
        <a:p>
          <a:endParaRPr lang="ru-RU"/>
        </a:p>
      </dgm:t>
    </dgm:pt>
    <dgm:pt modelId="{596CEF37-72DF-46B6-A74D-71AEB7336203}" type="sibTrans" cxnId="{E815B72F-5603-4F78-B9CD-89CBBAC872E2}">
      <dgm:prSet/>
      <dgm:spPr/>
      <dgm:t>
        <a:bodyPr/>
        <a:lstStyle/>
        <a:p>
          <a:endParaRPr lang="ru-RU"/>
        </a:p>
      </dgm:t>
    </dgm:pt>
    <dgm:pt modelId="{0922412B-AB5B-4F12-B672-1BB3620939F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МУЗЫКАЛЬНЫЙ ЗАЛ</a:t>
          </a:r>
          <a:endParaRPr lang="ru-RU" sz="14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20BE4345-D3B0-4BE9-911D-9783965B88CF}" type="parTrans" cxnId="{9E430D92-0056-4EE0-BC75-259DDE49F451}">
      <dgm:prSet/>
      <dgm:spPr/>
      <dgm:t>
        <a:bodyPr/>
        <a:lstStyle/>
        <a:p>
          <a:endParaRPr lang="ru-RU"/>
        </a:p>
      </dgm:t>
    </dgm:pt>
    <dgm:pt modelId="{00314299-3F12-4D6C-96AD-722B0BA28195}" type="sibTrans" cxnId="{9E430D92-0056-4EE0-BC75-259DDE49F451}">
      <dgm:prSet/>
      <dgm:spPr/>
      <dgm:t>
        <a:bodyPr/>
        <a:lstStyle/>
        <a:p>
          <a:endParaRPr lang="ru-RU"/>
        </a:p>
      </dgm:t>
    </dgm:pt>
    <dgm:pt modelId="{97881705-F725-43BB-9E01-039A8334013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100" smtClean="0"/>
            <a:t>музыкальные занятия</a:t>
          </a:r>
          <a:endParaRPr lang="ru-RU" sz="1100" dirty="0"/>
        </a:p>
      </dgm:t>
    </dgm:pt>
    <dgm:pt modelId="{7FCA605D-3C5E-456D-A2B4-C6ED9F79107B}" type="parTrans" cxnId="{3A47655B-C83A-4F9A-B094-966F02568DFE}">
      <dgm:prSet/>
      <dgm:spPr/>
      <dgm:t>
        <a:bodyPr/>
        <a:lstStyle/>
        <a:p>
          <a:endParaRPr lang="ru-RU"/>
        </a:p>
      </dgm:t>
    </dgm:pt>
    <dgm:pt modelId="{48B4DA23-4BF8-4B79-85FB-7794F594FE99}" type="sibTrans" cxnId="{3A47655B-C83A-4F9A-B094-966F02568DFE}">
      <dgm:prSet/>
      <dgm:spPr/>
      <dgm:t>
        <a:bodyPr/>
        <a:lstStyle/>
        <a:p>
          <a:endParaRPr lang="ru-RU"/>
        </a:p>
      </dgm:t>
    </dgm:pt>
    <dgm:pt modelId="{4521059E-8A43-4DEC-A382-95805BA4E4C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100" smtClean="0"/>
            <a:t>просмотр презентаций, видеоинформации</a:t>
          </a:r>
          <a:endParaRPr lang="ru-RU" sz="1100" dirty="0"/>
        </a:p>
      </dgm:t>
    </dgm:pt>
    <dgm:pt modelId="{C59F9F51-101F-416D-960D-2AAFF83050B2}" type="parTrans" cxnId="{568A4AA6-2CBE-48B3-8A6C-387F6D69E599}">
      <dgm:prSet/>
      <dgm:spPr/>
      <dgm:t>
        <a:bodyPr/>
        <a:lstStyle/>
        <a:p>
          <a:endParaRPr lang="ru-RU"/>
        </a:p>
      </dgm:t>
    </dgm:pt>
    <dgm:pt modelId="{9EC11779-A8FE-45CE-9D5B-08D7549E2CEB}" type="sibTrans" cxnId="{568A4AA6-2CBE-48B3-8A6C-387F6D69E599}">
      <dgm:prSet/>
      <dgm:spPr/>
      <dgm:t>
        <a:bodyPr/>
        <a:lstStyle/>
        <a:p>
          <a:endParaRPr lang="ru-RU"/>
        </a:p>
      </dgm:t>
    </dgm:pt>
    <dgm:pt modelId="{8E938CDB-6614-437C-B582-AF1C8E7C116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1100" dirty="0" smtClean="0"/>
            <a:t>проектная деятельность</a:t>
          </a:r>
          <a:endParaRPr lang="ru-RU" sz="1100" dirty="0"/>
        </a:p>
      </dgm:t>
    </dgm:pt>
    <dgm:pt modelId="{30459518-CF51-4229-9999-304876FFA777}" type="parTrans" cxnId="{098408C8-D995-43B9-AB59-050FA90F927F}">
      <dgm:prSet/>
      <dgm:spPr/>
      <dgm:t>
        <a:bodyPr/>
        <a:lstStyle/>
        <a:p>
          <a:endParaRPr lang="ru-RU"/>
        </a:p>
      </dgm:t>
    </dgm:pt>
    <dgm:pt modelId="{D95057ED-9E8D-4F72-AAA2-47F4D8693E76}" type="sibTrans" cxnId="{098408C8-D995-43B9-AB59-050FA90F927F}">
      <dgm:prSet/>
      <dgm:spPr/>
      <dgm:t>
        <a:bodyPr/>
        <a:lstStyle/>
        <a:p>
          <a:endParaRPr lang="ru-RU"/>
        </a:p>
      </dgm:t>
    </dgm:pt>
    <dgm:pt modelId="{9CC0485F-E7F2-4F8E-8D15-D570E5DB38B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1100" smtClean="0"/>
            <a:t>оздоровительные мероприятия</a:t>
          </a:r>
          <a:endParaRPr lang="ru-RU" sz="1100" dirty="0"/>
        </a:p>
      </dgm:t>
    </dgm:pt>
    <dgm:pt modelId="{E2C9B250-CAC3-497B-97F7-B5AC2DDB18F1}" type="parTrans" cxnId="{4479F25E-244A-4714-9BA3-58CB5CE108D8}">
      <dgm:prSet/>
      <dgm:spPr/>
      <dgm:t>
        <a:bodyPr/>
        <a:lstStyle/>
        <a:p>
          <a:endParaRPr lang="ru-RU"/>
        </a:p>
      </dgm:t>
    </dgm:pt>
    <dgm:pt modelId="{2061E3D0-CA87-458D-BA79-B9114A79BBC4}" type="sibTrans" cxnId="{4479F25E-244A-4714-9BA3-58CB5CE108D8}">
      <dgm:prSet/>
      <dgm:spPr/>
      <dgm:t>
        <a:bodyPr/>
        <a:lstStyle/>
        <a:p>
          <a:endParaRPr lang="ru-RU"/>
        </a:p>
      </dgm:t>
    </dgm:pt>
    <dgm:pt modelId="{09F1BFA9-8BD5-4038-B40E-64DD6DD34EFB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ru-RU" sz="1100" dirty="0" smtClean="0"/>
            <a:t>оздоровительные мероприятия</a:t>
          </a:r>
          <a:endParaRPr lang="ru-RU" sz="1100" dirty="0"/>
        </a:p>
      </dgm:t>
    </dgm:pt>
    <dgm:pt modelId="{2CD5CFC7-4A7C-44E3-82E2-ABBEC89F7FD2}" type="parTrans" cxnId="{419162FF-E9AE-4755-9516-773271551A30}">
      <dgm:prSet/>
      <dgm:spPr/>
      <dgm:t>
        <a:bodyPr/>
        <a:lstStyle/>
        <a:p>
          <a:endParaRPr lang="ru-RU"/>
        </a:p>
      </dgm:t>
    </dgm:pt>
    <dgm:pt modelId="{2727B3E1-681C-4216-9B02-7094B4110FAA}" type="sibTrans" cxnId="{419162FF-E9AE-4755-9516-773271551A30}">
      <dgm:prSet/>
      <dgm:spPr/>
      <dgm:t>
        <a:bodyPr/>
        <a:lstStyle/>
        <a:p>
          <a:endParaRPr lang="ru-RU"/>
        </a:p>
      </dgm:t>
    </dgm:pt>
    <dgm:pt modelId="{0A2B6AAF-97C5-4E42-BA26-5F8ED7B6842F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ru-RU" sz="1100" smtClean="0"/>
            <a:t>игровой массаж</a:t>
          </a:r>
          <a:endParaRPr lang="ru-RU" sz="1100" dirty="0"/>
        </a:p>
      </dgm:t>
    </dgm:pt>
    <dgm:pt modelId="{4F5ACA7E-D9A0-40F1-8139-FC888076606B}" type="parTrans" cxnId="{524249A8-2D37-44E2-814F-C689FBF7ECB6}">
      <dgm:prSet/>
      <dgm:spPr/>
      <dgm:t>
        <a:bodyPr/>
        <a:lstStyle/>
        <a:p>
          <a:endParaRPr lang="ru-RU"/>
        </a:p>
      </dgm:t>
    </dgm:pt>
    <dgm:pt modelId="{2F19C93D-5AD6-4ED2-A3D7-F25FA00295A5}" type="sibTrans" cxnId="{524249A8-2D37-44E2-814F-C689FBF7ECB6}">
      <dgm:prSet/>
      <dgm:spPr/>
      <dgm:t>
        <a:bodyPr/>
        <a:lstStyle/>
        <a:p>
          <a:endParaRPr lang="ru-RU"/>
        </a:p>
      </dgm:t>
    </dgm:pt>
    <dgm:pt modelId="{048EA468-AF14-4728-A180-C062579FAC2A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ru-RU" sz="1100" smtClean="0"/>
            <a:t>досуги</a:t>
          </a:r>
          <a:endParaRPr lang="ru-RU" sz="1100" dirty="0"/>
        </a:p>
      </dgm:t>
    </dgm:pt>
    <dgm:pt modelId="{A9FDE986-3887-4895-84D5-4CA41F9063B1}" type="parTrans" cxnId="{EB561753-D6EB-481D-BB0E-F9BF9AB5C743}">
      <dgm:prSet/>
      <dgm:spPr/>
      <dgm:t>
        <a:bodyPr/>
        <a:lstStyle/>
        <a:p>
          <a:endParaRPr lang="ru-RU"/>
        </a:p>
      </dgm:t>
    </dgm:pt>
    <dgm:pt modelId="{2AE9EC27-BCB0-4999-8CD8-A7A0843AB8D0}" type="sibTrans" cxnId="{EB561753-D6EB-481D-BB0E-F9BF9AB5C743}">
      <dgm:prSet/>
      <dgm:spPr/>
      <dgm:t>
        <a:bodyPr/>
        <a:lstStyle/>
        <a:p>
          <a:endParaRPr lang="ru-RU"/>
        </a:p>
      </dgm:t>
    </dgm:pt>
    <dgm:pt modelId="{84D317DB-13C5-4550-AF56-EF9F30A352B3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ru-RU" sz="1100" smtClean="0"/>
            <a:t>праздники</a:t>
          </a:r>
          <a:endParaRPr lang="ru-RU" sz="1100" dirty="0"/>
        </a:p>
      </dgm:t>
    </dgm:pt>
    <dgm:pt modelId="{F8FBCF09-F56F-4DA4-BBE9-4E8152EAA2ED}" type="parTrans" cxnId="{05330262-8EA4-413B-86A6-19073D0631A7}">
      <dgm:prSet/>
      <dgm:spPr/>
      <dgm:t>
        <a:bodyPr/>
        <a:lstStyle/>
        <a:p>
          <a:endParaRPr lang="ru-RU"/>
        </a:p>
      </dgm:t>
    </dgm:pt>
    <dgm:pt modelId="{41D46339-70C7-477F-BB82-1A59F107ABFF}" type="sibTrans" cxnId="{05330262-8EA4-413B-86A6-19073D0631A7}">
      <dgm:prSet/>
      <dgm:spPr/>
      <dgm:t>
        <a:bodyPr/>
        <a:lstStyle/>
        <a:p>
          <a:endParaRPr lang="ru-RU"/>
        </a:p>
      </dgm:t>
    </dgm:pt>
    <dgm:pt modelId="{94F8C183-0859-42D6-A321-78A36DA4D11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100" dirty="0" smtClean="0"/>
            <a:t>интегрированные занятия</a:t>
          </a:r>
          <a:endParaRPr lang="ru-RU" sz="1100" dirty="0"/>
        </a:p>
      </dgm:t>
    </dgm:pt>
    <dgm:pt modelId="{53AF765B-5BA7-4763-8F9D-C8B75A187999}" type="parTrans" cxnId="{C6E8D853-33C4-445D-995C-1EF5E83E7382}">
      <dgm:prSet/>
      <dgm:spPr/>
      <dgm:t>
        <a:bodyPr/>
        <a:lstStyle/>
        <a:p>
          <a:endParaRPr lang="ru-RU"/>
        </a:p>
      </dgm:t>
    </dgm:pt>
    <dgm:pt modelId="{792A9FFB-754F-403D-94C2-1BB30BA022C6}" type="sibTrans" cxnId="{C6E8D853-33C4-445D-995C-1EF5E83E7382}">
      <dgm:prSet/>
      <dgm:spPr/>
      <dgm:t>
        <a:bodyPr/>
        <a:lstStyle/>
        <a:p>
          <a:endParaRPr lang="ru-RU"/>
        </a:p>
      </dgm:t>
    </dgm:pt>
    <dgm:pt modelId="{8C754713-052D-4988-9FF2-4AF953F756D9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100" dirty="0" smtClean="0"/>
            <a:t>досуги</a:t>
          </a:r>
          <a:endParaRPr lang="ru-RU" sz="1100" dirty="0"/>
        </a:p>
      </dgm:t>
    </dgm:pt>
    <dgm:pt modelId="{2DDFD789-964B-402F-BFBF-941CD2C54FDE}" type="parTrans" cxnId="{3ABFE0A5-FE5C-420C-9AC4-7DF3C8FE79FE}">
      <dgm:prSet/>
      <dgm:spPr/>
      <dgm:t>
        <a:bodyPr/>
        <a:lstStyle/>
        <a:p>
          <a:endParaRPr lang="ru-RU"/>
        </a:p>
      </dgm:t>
    </dgm:pt>
    <dgm:pt modelId="{51F45539-5F73-493B-A91F-D898C57A18F8}" type="sibTrans" cxnId="{3ABFE0A5-FE5C-420C-9AC4-7DF3C8FE79FE}">
      <dgm:prSet/>
      <dgm:spPr/>
      <dgm:t>
        <a:bodyPr/>
        <a:lstStyle/>
        <a:p>
          <a:endParaRPr lang="ru-RU"/>
        </a:p>
      </dgm:t>
    </dgm:pt>
    <dgm:pt modelId="{2BC1DDE2-FF77-4732-9C31-74BCDA42556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100" smtClean="0"/>
            <a:t>викторины</a:t>
          </a:r>
          <a:endParaRPr lang="ru-RU" sz="1100" dirty="0"/>
        </a:p>
      </dgm:t>
    </dgm:pt>
    <dgm:pt modelId="{FEEFC858-812B-451F-807D-B654FE4BBF6F}" type="parTrans" cxnId="{861AB89E-51CA-4245-AACB-4C7AE6221544}">
      <dgm:prSet/>
      <dgm:spPr/>
      <dgm:t>
        <a:bodyPr/>
        <a:lstStyle/>
        <a:p>
          <a:endParaRPr lang="ru-RU"/>
        </a:p>
      </dgm:t>
    </dgm:pt>
    <dgm:pt modelId="{6443E32A-B958-4CC4-AEBB-CF1B4294638D}" type="sibTrans" cxnId="{861AB89E-51CA-4245-AACB-4C7AE6221544}">
      <dgm:prSet/>
      <dgm:spPr/>
      <dgm:t>
        <a:bodyPr/>
        <a:lstStyle/>
        <a:p>
          <a:endParaRPr lang="ru-RU"/>
        </a:p>
      </dgm:t>
    </dgm:pt>
    <dgm:pt modelId="{D5C4B551-807E-4F23-B3F1-FF6A62AC6777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100" smtClean="0"/>
            <a:t>конкурсы</a:t>
          </a:r>
          <a:endParaRPr lang="ru-RU" sz="1100" dirty="0"/>
        </a:p>
      </dgm:t>
    </dgm:pt>
    <dgm:pt modelId="{AFD21F05-9C9F-412A-B4DB-D6B810D2ABC6}" type="parTrans" cxnId="{4A649FFC-B9EC-4FA3-808C-3E72366A926D}">
      <dgm:prSet/>
      <dgm:spPr/>
      <dgm:t>
        <a:bodyPr/>
        <a:lstStyle/>
        <a:p>
          <a:endParaRPr lang="ru-RU"/>
        </a:p>
      </dgm:t>
    </dgm:pt>
    <dgm:pt modelId="{2E80E944-6925-4903-9BE0-DC797DEFE718}" type="sibTrans" cxnId="{4A649FFC-B9EC-4FA3-808C-3E72366A926D}">
      <dgm:prSet/>
      <dgm:spPr/>
      <dgm:t>
        <a:bodyPr/>
        <a:lstStyle/>
        <a:p>
          <a:endParaRPr lang="ru-RU"/>
        </a:p>
      </dgm:t>
    </dgm:pt>
    <dgm:pt modelId="{7CB4E01E-3FF1-432D-B894-C7C944C61B0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1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БИБЛИОТЕКА</a:t>
          </a:r>
          <a:endParaRPr lang="ru-RU" sz="14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6A4D5191-B2F4-4D01-8425-AA397CABC220}" type="parTrans" cxnId="{670A9CE8-0715-427E-9D89-DE3F46A96EB3}">
      <dgm:prSet/>
      <dgm:spPr/>
      <dgm:t>
        <a:bodyPr/>
        <a:lstStyle/>
        <a:p>
          <a:endParaRPr lang="ru-RU"/>
        </a:p>
      </dgm:t>
    </dgm:pt>
    <dgm:pt modelId="{D32F2586-CD12-4E06-8EB2-7C11F39FF317}" type="sibTrans" cxnId="{670A9CE8-0715-427E-9D89-DE3F46A96EB3}">
      <dgm:prSet/>
      <dgm:spPr/>
      <dgm:t>
        <a:bodyPr/>
        <a:lstStyle/>
        <a:p>
          <a:endParaRPr lang="ru-RU"/>
        </a:p>
      </dgm:t>
    </dgm:pt>
    <dgm:pt modelId="{93E07024-0F40-49B7-AD2D-DCF6B4D4925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КАБИНЕТ ТИФЛОПЕДАГОГА</a:t>
          </a:r>
          <a:endParaRPr lang="ru-RU" sz="14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8CFC7019-5514-4C98-B809-D5F70D392B28}" type="parTrans" cxnId="{BA792C91-6140-4155-9013-DD9682D665BB}">
      <dgm:prSet/>
      <dgm:spPr/>
      <dgm:t>
        <a:bodyPr/>
        <a:lstStyle/>
        <a:p>
          <a:endParaRPr lang="ru-RU"/>
        </a:p>
      </dgm:t>
    </dgm:pt>
    <dgm:pt modelId="{D37DED0F-9C85-4522-9B4A-192675C5A74A}" type="sibTrans" cxnId="{BA792C91-6140-4155-9013-DD9682D665BB}">
      <dgm:prSet/>
      <dgm:spPr/>
      <dgm:t>
        <a:bodyPr/>
        <a:lstStyle/>
        <a:p>
          <a:endParaRPr lang="ru-RU"/>
        </a:p>
      </dgm:t>
    </dgm:pt>
    <dgm:pt modelId="{BA6D89FE-305A-4084-BD3D-63F6600F043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100" dirty="0" smtClean="0"/>
            <a:t>коррекционные занятия по </a:t>
          </a:r>
          <a:r>
            <a:rPr lang="ru-RU" sz="1100" b="0" dirty="0" smtClean="0"/>
            <a:t>формированию сенсорных </a:t>
          </a:r>
          <a:r>
            <a:rPr lang="ru-RU" sz="1100" dirty="0" smtClean="0"/>
            <a:t>эталонов, </a:t>
          </a:r>
          <a:endParaRPr lang="ru-RU" sz="1100" dirty="0"/>
        </a:p>
      </dgm:t>
    </dgm:pt>
    <dgm:pt modelId="{B415DCED-A5CC-4FDA-9E28-AB5B36D1F072}" type="parTrans" cxnId="{DB37747D-DCDF-4681-BAD2-2C8F5FC57F0F}">
      <dgm:prSet/>
      <dgm:spPr/>
      <dgm:t>
        <a:bodyPr/>
        <a:lstStyle/>
        <a:p>
          <a:endParaRPr lang="ru-RU"/>
        </a:p>
      </dgm:t>
    </dgm:pt>
    <dgm:pt modelId="{2856FCC9-2EE4-41B0-9781-DAA70F447846}" type="sibTrans" cxnId="{DB37747D-DCDF-4681-BAD2-2C8F5FC57F0F}">
      <dgm:prSet/>
      <dgm:spPr/>
      <dgm:t>
        <a:bodyPr/>
        <a:lstStyle/>
        <a:p>
          <a:endParaRPr lang="ru-RU"/>
        </a:p>
      </dgm:t>
    </dgm:pt>
    <dgm:pt modelId="{A12D7FA0-3D49-4DD9-A778-5FB8919BFA8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1100" dirty="0" smtClean="0"/>
            <a:t>занятия по коррекции речи</a:t>
          </a:r>
          <a:endParaRPr lang="ru-RU" sz="1100" dirty="0"/>
        </a:p>
      </dgm:t>
    </dgm:pt>
    <dgm:pt modelId="{2809953A-46E5-498E-9E57-21C9BB387008}" type="parTrans" cxnId="{F737E412-A4FC-4821-8BEE-7EF81BBFAB5A}">
      <dgm:prSet/>
      <dgm:spPr/>
      <dgm:t>
        <a:bodyPr/>
        <a:lstStyle/>
        <a:p>
          <a:endParaRPr lang="ru-RU"/>
        </a:p>
      </dgm:t>
    </dgm:pt>
    <dgm:pt modelId="{5F778D92-BD3E-4FB9-867C-76CC4181CDF8}" type="sibTrans" cxnId="{F737E412-A4FC-4821-8BEE-7EF81BBFAB5A}">
      <dgm:prSet/>
      <dgm:spPr/>
      <dgm:t>
        <a:bodyPr/>
        <a:lstStyle/>
        <a:p>
          <a:endParaRPr lang="ru-RU"/>
        </a:p>
      </dgm:t>
    </dgm:pt>
    <dgm:pt modelId="{0A3979C0-3557-446C-AD3F-F6D7740DAC8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1100" dirty="0" smtClean="0"/>
            <a:t>чтение художественной литературы</a:t>
          </a:r>
          <a:endParaRPr lang="ru-RU" sz="1100" dirty="0"/>
        </a:p>
      </dgm:t>
    </dgm:pt>
    <dgm:pt modelId="{D9B56857-1EDD-44B3-88F5-1B2AE0C8F7E2}" type="parTrans" cxnId="{05786DDC-B4F0-4A87-A886-ED9832ED4BFE}">
      <dgm:prSet/>
      <dgm:spPr/>
      <dgm:t>
        <a:bodyPr/>
        <a:lstStyle/>
        <a:p>
          <a:endParaRPr lang="ru-RU"/>
        </a:p>
      </dgm:t>
    </dgm:pt>
    <dgm:pt modelId="{66D5F968-E492-41A6-A33D-D4EBBB31C9B0}" type="sibTrans" cxnId="{05786DDC-B4F0-4A87-A886-ED9832ED4BFE}">
      <dgm:prSet/>
      <dgm:spPr/>
      <dgm:t>
        <a:bodyPr/>
        <a:lstStyle/>
        <a:p>
          <a:endParaRPr lang="ru-RU"/>
        </a:p>
      </dgm:t>
    </dgm:pt>
    <dgm:pt modelId="{22299332-F016-4B9D-993E-1495CC9E7DFF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1100" smtClean="0"/>
            <a:t>выбор литературы для чтения в группе</a:t>
          </a:r>
          <a:endParaRPr lang="ru-RU" sz="1100" dirty="0"/>
        </a:p>
      </dgm:t>
    </dgm:pt>
    <dgm:pt modelId="{BC616289-78C2-4888-A5E2-9D133A49A84D}" type="parTrans" cxnId="{5AD6DA2A-C732-401E-900E-402BEF209DCF}">
      <dgm:prSet/>
      <dgm:spPr/>
      <dgm:t>
        <a:bodyPr/>
        <a:lstStyle/>
        <a:p>
          <a:endParaRPr lang="ru-RU"/>
        </a:p>
      </dgm:t>
    </dgm:pt>
    <dgm:pt modelId="{4D6145A2-8B8C-4324-BF7F-87A06605ABD7}" type="sibTrans" cxnId="{5AD6DA2A-C732-401E-900E-402BEF209DCF}">
      <dgm:prSet/>
      <dgm:spPr/>
      <dgm:t>
        <a:bodyPr/>
        <a:lstStyle/>
        <a:p>
          <a:endParaRPr lang="ru-RU"/>
        </a:p>
      </dgm:t>
    </dgm:pt>
    <dgm:pt modelId="{88C6D508-741D-4D9D-BCB3-E65C1B7A34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1100" smtClean="0"/>
            <a:t>тематические выставки</a:t>
          </a:r>
          <a:endParaRPr lang="ru-RU" sz="1100" dirty="0"/>
        </a:p>
      </dgm:t>
    </dgm:pt>
    <dgm:pt modelId="{D15E71DA-C2EE-4DEA-ADAA-DE74134B3D1A}" type="parTrans" cxnId="{9B8323A7-3FF2-49C3-874E-8A0525811138}">
      <dgm:prSet/>
      <dgm:spPr/>
      <dgm:t>
        <a:bodyPr/>
        <a:lstStyle/>
        <a:p>
          <a:endParaRPr lang="ru-RU"/>
        </a:p>
      </dgm:t>
    </dgm:pt>
    <dgm:pt modelId="{9177642E-2BAC-4B43-AB3E-B91F779440D2}" type="sibTrans" cxnId="{9B8323A7-3FF2-49C3-874E-8A0525811138}">
      <dgm:prSet/>
      <dgm:spPr/>
      <dgm:t>
        <a:bodyPr/>
        <a:lstStyle/>
        <a:p>
          <a:endParaRPr lang="ru-RU"/>
        </a:p>
      </dgm:t>
    </dgm:pt>
    <dgm:pt modelId="{02B8CA65-8A3E-412D-878E-C9A739060FA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1100" smtClean="0"/>
            <a:t>беседы</a:t>
          </a:r>
          <a:endParaRPr lang="ru-RU" sz="1100" dirty="0"/>
        </a:p>
      </dgm:t>
    </dgm:pt>
    <dgm:pt modelId="{7A339F46-295D-4A4B-A287-83145D2A3274}" type="parTrans" cxnId="{925C686A-7E41-4E22-9B7D-DE2ACEC142BA}">
      <dgm:prSet/>
      <dgm:spPr/>
      <dgm:t>
        <a:bodyPr/>
        <a:lstStyle/>
        <a:p>
          <a:endParaRPr lang="ru-RU"/>
        </a:p>
      </dgm:t>
    </dgm:pt>
    <dgm:pt modelId="{541749F3-7C41-4C36-A8BD-9D8421F9FB6B}" type="sibTrans" cxnId="{925C686A-7E41-4E22-9B7D-DE2ACEC142BA}">
      <dgm:prSet/>
      <dgm:spPr/>
      <dgm:t>
        <a:bodyPr/>
        <a:lstStyle/>
        <a:p>
          <a:endParaRPr lang="ru-RU"/>
        </a:p>
      </dgm:t>
    </dgm:pt>
    <dgm:pt modelId="{08F9D161-310B-41C6-ADB4-549C5FA46FC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1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КАБИНЕТ ЛОГОПЕДА</a:t>
          </a:r>
          <a:endParaRPr lang="ru-RU" sz="14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B25A8265-2853-443A-8356-90ED72D69403}" type="parTrans" cxnId="{0EBEC536-1985-44A9-90E0-5BB67DDCC242}">
      <dgm:prSet/>
      <dgm:spPr/>
      <dgm:t>
        <a:bodyPr/>
        <a:lstStyle/>
        <a:p>
          <a:endParaRPr lang="ru-RU"/>
        </a:p>
      </dgm:t>
    </dgm:pt>
    <dgm:pt modelId="{C6AF4A3C-A2D6-4A3F-BC1C-5D2F097327DC}" type="sibTrans" cxnId="{0EBEC536-1985-44A9-90E0-5BB67DDCC242}">
      <dgm:prSet/>
      <dgm:spPr/>
      <dgm:t>
        <a:bodyPr/>
        <a:lstStyle/>
        <a:p>
          <a:endParaRPr lang="ru-RU"/>
        </a:p>
      </dgm:t>
    </dgm:pt>
    <dgm:pt modelId="{A2CECA19-9CFD-4A5B-9C74-50DDACB4F1D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100" smtClean="0"/>
            <a:t>игровое оборудование</a:t>
          </a:r>
          <a:endParaRPr lang="ru-RU" sz="1100" dirty="0"/>
        </a:p>
      </dgm:t>
    </dgm:pt>
    <dgm:pt modelId="{C7BAE5C9-93B1-4660-AC85-24DCB85036DD}" type="parTrans" cxnId="{95BF5B91-631C-48D5-9759-2B4C098CEDC1}">
      <dgm:prSet/>
      <dgm:spPr/>
      <dgm:t>
        <a:bodyPr/>
        <a:lstStyle/>
        <a:p>
          <a:endParaRPr lang="ru-RU"/>
        </a:p>
      </dgm:t>
    </dgm:pt>
    <dgm:pt modelId="{8E7E05DB-D5ED-480B-BEEA-F7DFAB847D71}" type="sibTrans" cxnId="{95BF5B91-631C-48D5-9759-2B4C098CEDC1}">
      <dgm:prSet/>
      <dgm:spPr/>
      <dgm:t>
        <a:bodyPr/>
        <a:lstStyle/>
        <a:p>
          <a:endParaRPr lang="ru-RU"/>
        </a:p>
      </dgm:t>
    </dgm:pt>
    <dgm:pt modelId="{FB73E6B7-19B2-4F97-BB13-24ADF17E94F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1100" smtClean="0"/>
            <a:t>занятия по обучению грамоте</a:t>
          </a:r>
          <a:endParaRPr lang="ru-RU" sz="1100" dirty="0"/>
        </a:p>
      </dgm:t>
    </dgm:pt>
    <dgm:pt modelId="{8AE53E9D-6BC0-439F-B1EA-980ACDD7A445}" type="parTrans" cxnId="{F51BEE3D-A3E9-4853-9E57-E931BFCB5371}">
      <dgm:prSet/>
      <dgm:spPr/>
      <dgm:t>
        <a:bodyPr/>
        <a:lstStyle/>
        <a:p>
          <a:endParaRPr lang="ru-RU"/>
        </a:p>
      </dgm:t>
    </dgm:pt>
    <dgm:pt modelId="{EC374FDC-ECC3-456F-A3D2-AE300EA61B60}" type="sibTrans" cxnId="{F51BEE3D-A3E9-4853-9E57-E931BFCB5371}">
      <dgm:prSet/>
      <dgm:spPr/>
      <dgm:t>
        <a:bodyPr/>
        <a:lstStyle/>
        <a:p>
          <a:endParaRPr lang="ru-RU"/>
        </a:p>
      </dgm:t>
    </dgm:pt>
    <dgm:pt modelId="{5BCD3A44-9CE1-4B72-A92B-2CE57BFB1E2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1100" smtClean="0"/>
            <a:t>развитие моторики</a:t>
          </a:r>
          <a:endParaRPr lang="ru-RU" sz="1100" dirty="0"/>
        </a:p>
      </dgm:t>
    </dgm:pt>
    <dgm:pt modelId="{41E74169-FFCC-4380-890F-DD393F94C979}" type="parTrans" cxnId="{35310A33-1F71-4AFA-9B8A-6C1D3A2FAA6D}">
      <dgm:prSet/>
      <dgm:spPr/>
      <dgm:t>
        <a:bodyPr/>
        <a:lstStyle/>
        <a:p>
          <a:endParaRPr lang="ru-RU"/>
        </a:p>
      </dgm:t>
    </dgm:pt>
    <dgm:pt modelId="{EC99772E-F97A-4958-B217-38EA7AC8CD2A}" type="sibTrans" cxnId="{35310A33-1F71-4AFA-9B8A-6C1D3A2FAA6D}">
      <dgm:prSet/>
      <dgm:spPr/>
      <dgm:t>
        <a:bodyPr/>
        <a:lstStyle/>
        <a:p>
          <a:endParaRPr lang="ru-RU"/>
        </a:p>
      </dgm:t>
    </dgm:pt>
    <dgm:pt modelId="{623EA845-C5EA-4D21-B6E3-DF1F4330784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ru-RU" sz="1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МЕДИЦИНСКИЙ</a:t>
          </a:r>
          <a:r>
            <a:rPr lang="ru-RU" sz="1400" b="1" baseline="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КАБИНЕТ</a:t>
          </a:r>
          <a:endParaRPr lang="ru-RU" sz="14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03EEC7CB-D965-4B29-8FD2-11D17C019C5A}" type="parTrans" cxnId="{650CF491-75C8-49AB-B8E5-78664C075BA8}">
      <dgm:prSet/>
      <dgm:spPr/>
      <dgm:t>
        <a:bodyPr/>
        <a:lstStyle/>
        <a:p>
          <a:endParaRPr lang="ru-RU"/>
        </a:p>
      </dgm:t>
    </dgm:pt>
    <dgm:pt modelId="{1AE50CCA-73D7-4E1E-89C9-F2C5622F9006}" type="sibTrans" cxnId="{650CF491-75C8-49AB-B8E5-78664C075BA8}">
      <dgm:prSet/>
      <dgm:spPr/>
      <dgm:t>
        <a:bodyPr/>
        <a:lstStyle/>
        <a:p>
          <a:endParaRPr lang="ru-RU"/>
        </a:p>
      </dgm:t>
    </dgm:pt>
    <dgm:pt modelId="{BB792477-471E-4824-BAA5-C355B90079F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ru-RU" sz="1100" dirty="0" smtClean="0"/>
            <a:t>обследование детей</a:t>
          </a:r>
          <a:endParaRPr lang="ru-RU" sz="1100" dirty="0"/>
        </a:p>
      </dgm:t>
    </dgm:pt>
    <dgm:pt modelId="{10FFBED3-6828-4B0A-B46E-E0D127366C56}" type="parTrans" cxnId="{289D2840-FB83-4712-82C9-5D420295D594}">
      <dgm:prSet/>
      <dgm:spPr/>
      <dgm:t>
        <a:bodyPr/>
        <a:lstStyle/>
        <a:p>
          <a:endParaRPr lang="ru-RU"/>
        </a:p>
      </dgm:t>
    </dgm:pt>
    <dgm:pt modelId="{E5D72182-8E02-41F9-85B7-F09EFDE98D6C}" type="sibTrans" cxnId="{289D2840-FB83-4712-82C9-5D420295D594}">
      <dgm:prSet/>
      <dgm:spPr/>
      <dgm:t>
        <a:bodyPr/>
        <a:lstStyle/>
        <a:p>
          <a:endParaRPr lang="ru-RU"/>
        </a:p>
      </dgm:t>
    </dgm:pt>
    <dgm:pt modelId="{61742C30-A72D-445A-8F9D-4BB7BBE338A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ru-RU" sz="1100" dirty="0" smtClean="0"/>
            <a:t>диспансеризация</a:t>
          </a:r>
          <a:endParaRPr lang="ru-RU" sz="1100" dirty="0"/>
        </a:p>
      </dgm:t>
    </dgm:pt>
    <dgm:pt modelId="{942E761E-47C7-4A57-BA7A-CFA79558ADDA}" type="parTrans" cxnId="{68CF9E2F-17FA-46EC-83FA-4DA6366DFC1B}">
      <dgm:prSet/>
      <dgm:spPr/>
      <dgm:t>
        <a:bodyPr/>
        <a:lstStyle/>
        <a:p>
          <a:endParaRPr lang="ru-RU"/>
        </a:p>
      </dgm:t>
    </dgm:pt>
    <dgm:pt modelId="{A6C5A04B-2073-4665-A769-B6E0A6AAF423}" type="sibTrans" cxnId="{68CF9E2F-17FA-46EC-83FA-4DA6366DFC1B}">
      <dgm:prSet/>
      <dgm:spPr/>
      <dgm:t>
        <a:bodyPr/>
        <a:lstStyle/>
        <a:p>
          <a:endParaRPr lang="ru-RU"/>
        </a:p>
      </dgm:t>
    </dgm:pt>
    <dgm:pt modelId="{9D95C432-2F3B-43CD-AED0-774A9B1E940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ru-RU" sz="1100" dirty="0" err="1" smtClean="0"/>
            <a:t>профпрививки</a:t>
          </a:r>
          <a:endParaRPr lang="ru-RU" sz="1100" dirty="0"/>
        </a:p>
      </dgm:t>
    </dgm:pt>
    <dgm:pt modelId="{028D068F-7E1A-4EAE-B983-493D231946E3}" type="parTrans" cxnId="{6CA1CCC1-7243-41FA-B1CF-F0D8E024A541}">
      <dgm:prSet/>
      <dgm:spPr/>
      <dgm:t>
        <a:bodyPr/>
        <a:lstStyle/>
        <a:p>
          <a:endParaRPr lang="ru-RU"/>
        </a:p>
      </dgm:t>
    </dgm:pt>
    <dgm:pt modelId="{DF9A0F82-E5CC-42AC-A222-25359E22CBCA}" type="sibTrans" cxnId="{6CA1CCC1-7243-41FA-B1CF-F0D8E024A541}">
      <dgm:prSet/>
      <dgm:spPr/>
      <dgm:t>
        <a:bodyPr/>
        <a:lstStyle/>
        <a:p>
          <a:endParaRPr lang="ru-RU"/>
        </a:p>
      </dgm:t>
    </dgm:pt>
    <dgm:pt modelId="{C6210EFA-0B5A-4840-9A99-7EF120D86E7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ru-RU" sz="1100" smtClean="0"/>
            <a:t>первичная профилактика заболеваний</a:t>
          </a:r>
          <a:endParaRPr lang="ru-RU" sz="1100" dirty="0"/>
        </a:p>
      </dgm:t>
    </dgm:pt>
    <dgm:pt modelId="{E07C2956-CEFE-48E2-A96C-0FA858B0AABF}" type="parTrans" cxnId="{C1DFF7AC-DCBD-4984-9127-E64CA60C963D}">
      <dgm:prSet/>
      <dgm:spPr/>
      <dgm:t>
        <a:bodyPr/>
        <a:lstStyle/>
        <a:p>
          <a:endParaRPr lang="ru-RU"/>
        </a:p>
      </dgm:t>
    </dgm:pt>
    <dgm:pt modelId="{FF5D10E5-87BF-4331-ADDD-6D67CD3870C8}" type="sibTrans" cxnId="{C1DFF7AC-DCBD-4984-9127-E64CA60C963D}">
      <dgm:prSet/>
      <dgm:spPr/>
      <dgm:t>
        <a:bodyPr/>
        <a:lstStyle/>
        <a:p>
          <a:endParaRPr lang="ru-RU"/>
        </a:p>
      </dgm:t>
    </dgm:pt>
    <dgm:pt modelId="{1798CC23-2625-47B7-ABD5-4749237EC37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МЕТОДИЧЕСКИЙ КАБИНЕТ</a:t>
          </a:r>
          <a:r>
            <a:rPr lang="ru-RU" sz="8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</a:t>
          </a:r>
          <a:endParaRPr lang="ru-RU" sz="8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28522BDD-F419-4AE6-BA34-7FA225E7394E}" type="parTrans" cxnId="{816D0E00-21D9-48FE-B062-A56BFE517144}">
      <dgm:prSet/>
      <dgm:spPr/>
      <dgm:t>
        <a:bodyPr/>
        <a:lstStyle/>
        <a:p>
          <a:endParaRPr lang="ru-RU"/>
        </a:p>
      </dgm:t>
    </dgm:pt>
    <dgm:pt modelId="{3C9A8874-96B3-499E-A2C9-C004D5534C4F}" type="sibTrans" cxnId="{816D0E00-21D9-48FE-B062-A56BFE517144}">
      <dgm:prSet/>
      <dgm:spPr/>
      <dgm:t>
        <a:bodyPr/>
        <a:lstStyle/>
        <a:p>
          <a:endParaRPr lang="ru-RU"/>
        </a:p>
      </dgm:t>
    </dgm:pt>
    <dgm:pt modelId="{489D1B87-1809-4A86-86D5-8E54FD97BBF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/>
          <a:r>
            <a:rPr lang="ru-RU" sz="1100" smtClean="0"/>
            <a:t>организация  постоянного медицинского сопровождения </a:t>
          </a:r>
          <a:endParaRPr lang="ru-RU" sz="1100" dirty="0"/>
        </a:p>
      </dgm:t>
    </dgm:pt>
    <dgm:pt modelId="{A0385A3C-5812-4BF6-A3B9-C5A0FBBE5A35}" type="parTrans" cxnId="{4474809F-8D9D-49F0-82E3-B4D1A973E47E}">
      <dgm:prSet/>
      <dgm:spPr/>
      <dgm:t>
        <a:bodyPr/>
        <a:lstStyle/>
        <a:p>
          <a:endParaRPr lang="ru-RU"/>
        </a:p>
      </dgm:t>
    </dgm:pt>
    <dgm:pt modelId="{DF17A7CC-E430-466B-B2E5-EFCBBABE2186}" type="sibTrans" cxnId="{4474809F-8D9D-49F0-82E3-B4D1A973E47E}">
      <dgm:prSet/>
      <dgm:spPr/>
      <dgm:t>
        <a:bodyPr/>
        <a:lstStyle/>
        <a:p>
          <a:endParaRPr lang="ru-RU"/>
        </a:p>
      </dgm:t>
    </dgm:pt>
    <dgm:pt modelId="{D6F1E5BD-618A-423C-83B8-D2C5BE5B4EA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ТЕРРИТОРИЯ</a:t>
          </a:r>
          <a:r>
            <a:rPr lang="ru-RU" sz="1400" b="1" baseline="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ДЕТСКОГО САДА</a:t>
          </a:r>
          <a:endParaRPr lang="ru-RU" sz="14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CF0A585A-7844-4279-95A9-7A485DB65A3B}" type="parTrans" cxnId="{14F0DA1B-16DC-4B2A-AE29-3D95EA782CC0}">
      <dgm:prSet/>
      <dgm:spPr/>
      <dgm:t>
        <a:bodyPr/>
        <a:lstStyle/>
        <a:p>
          <a:endParaRPr lang="ru-RU"/>
        </a:p>
      </dgm:t>
    </dgm:pt>
    <dgm:pt modelId="{02C03F0C-4B8F-474C-8DDE-370B52BE1865}" type="sibTrans" cxnId="{14F0DA1B-16DC-4B2A-AE29-3D95EA782CC0}">
      <dgm:prSet/>
      <dgm:spPr/>
      <dgm:t>
        <a:bodyPr/>
        <a:lstStyle/>
        <a:p>
          <a:endParaRPr lang="ru-RU"/>
        </a:p>
      </dgm:t>
    </dgm:pt>
    <dgm:pt modelId="{AB55550B-7FDB-4C72-ABCD-0AC225933B4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КОРИДОРЫ</a:t>
          </a:r>
          <a:r>
            <a:rPr lang="ru-RU" sz="1400" b="1" baseline="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ДЕТСКОГО  САДА</a:t>
          </a:r>
          <a:endParaRPr lang="ru-RU" sz="1400" b="1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0E918AF3-34A0-45F3-923B-6AC9E0EB8EF6}" type="parTrans" cxnId="{B5D1CE7B-C346-41E5-89C1-3DD74EEDD954}">
      <dgm:prSet/>
      <dgm:spPr/>
      <dgm:t>
        <a:bodyPr/>
        <a:lstStyle/>
        <a:p>
          <a:endParaRPr lang="ru-RU"/>
        </a:p>
      </dgm:t>
    </dgm:pt>
    <dgm:pt modelId="{EC0DD9F1-411C-44B1-B51D-F2D19F0F39E6}" type="sibTrans" cxnId="{B5D1CE7B-C346-41E5-89C1-3DD74EEDD954}">
      <dgm:prSet/>
      <dgm:spPr/>
      <dgm:t>
        <a:bodyPr/>
        <a:lstStyle/>
        <a:p>
          <a:endParaRPr lang="ru-RU"/>
        </a:p>
      </dgm:t>
    </dgm:pt>
    <dgm:pt modelId="{46463F47-A328-4926-AA23-9EBF2C01C51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100" dirty="0" smtClean="0"/>
            <a:t>тематические, сезонные  выставки детских работ</a:t>
          </a:r>
          <a:endParaRPr lang="ru-RU" sz="1100" dirty="0"/>
        </a:p>
      </dgm:t>
    </dgm:pt>
    <dgm:pt modelId="{5EF2BF4A-97C2-428C-A9F9-827ABC3EE656}" type="parTrans" cxnId="{63BB076E-2253-4BE6-BE4D-034072CF6B56}">
      <dgm:prSet/>
      <dgm:spPr/>
      <dgm:t>
        <a:bodyPr/>
        <a:lstStyle/>
        <a:p>
          <a:endParaRPr lang="ru-RU"/>
        </a:p>
      </dgm:t>
    </dgm:pt>
    <dgm:pt modelId="{0C5C5E05-9B98-4BE1-823C-3959E4072F6D}" type="sibTrans" cxnId="{63BB076E-2253-4BE6-BE4D-034072CF6B56}">
      <dgm:prSet/>
      <dgm:spPr/>
      <dgm:t>
        <a:bodyPr/>
        <a:lstStyle/>
        <a:p>
          <a:endParaRPr lang="ru-RU"/>
        </a:p>
      </dgm:t>
    </dgm:pt>
    <dgm:pt modelId="{22AB9562-AF56-4D50-9F7F-7C9A82D5274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100" dirty="0" smtClean="0"/>
            <a:t>методические материалы по образовательным областям</a:t>
          </a:r>
          <a:endParaRPr lang="ru-RU" sz="1100" dirty="0"/>
        </a:p>
      </dgm:t>
    </dgm:pt>
    <dgm:pt modelId="{C4264AAD-CB4E-422D-8792-444A05185EAD}" type="parTrans" cxnId="{9C2277DF-4A7B-4BF6-BC8F-7D496A1D8EF9}">
      <dgm:prSet/>
      <dgm:spPr/>
      <dgm:t>
        <a:bodyPr/>
        <a:lstStyle/>
        <a:p>
          <a:endParaRPr lang="ru-RU"/>
        </a:p>
      </dgm:t>
    </dgm:pt>
    <dgm:pt modelId="{C0EAD029-4CC3-46B6-98EB-EDACE5FC4AEC}" type="sibTrans" cxnId="{9C2277DF-4A7B-4BF6-BC8F-7D496A1D8EF9}">
      <dgm:prSet/>
      <dgm:spPr/>
      <dgm:t>
        <a:bodyPr/>
        <a:lstStyle/>
        <a:p>
          <a:endParaRPr lang="ru-RU"/>
        </a:p>
      </dgm:t>
    </dgm:pt>
    <dgm:pt modelId="{BD434643-9A55-4F5F-968B-3B19B04415DA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ru-RU" sz="1100" smtClean="0"/>
            <a:t>методическая литература  </a:t>
          </a:r>
          <a:endParaRPr lang="ru-RU" sz="1100" dirty="0"/>
        </a:p>
      </dgm:t>
    </dgm:pt>
    <dgm:pt modelId="{7735D4D9-39A2-4D38-AE5A-2B1D87CFD56F}" type="parTrans" cxnId="{DA4875CE-4844-4BCD-940E-546CF01D9319}">
      <dgm:prSet/>
      <dgm:spPr/>
      <dgm:t>
        <a:bodyPr/>
        <a:lstStyle/>
        <a:p>
          <a:endParaRPr lang="ru-RU"/>
        </a:p>
      </dgm:t>
    </dgm:pt>
    <dgm:pt modelId="{3672D466-675F-47FD-8C5C-1F6203E97741}" type="sibTrans" cxnId="{DA4875CE-4844-4BCD-940E-546CF01D9319}">
      <dgm:prSet/>
      <dgm:spPr/>
      <dgm:t>
        <a:bodyPr/>
        <a:lstStyle/>
        <a:p>
          <a:endParaRPr lang="ru-RU"/>
        </a:p>
      </dgm:t>
    </dgm:pt>
    <dgm:pt modelId="{00CCAD7F-85A7-46F3-8300-0FBBAF4D83D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ru-RU" sz="1100" smtClean="0"/>
            <a:t>консультации  </a:t>
          </a:r>
          <a:endParaRPr lang="ru-RU" sz="1100" dirty="0"/>
        </a:p>
      </dgm:t>
    </dgm:pt>
    <dgm:pt modelId="{291AE9FD-5133-4312-B5C1-6FCEE62EE732}" type="parTrans" cxnId="{650513C3-351E-4060-8C72-A54B28822148}">
      <dgm:prSet/>
      <dgm:spPr/>
      <dgm:t>
        <a:bodyPr/>
        <a:lstStyle/>
        <a:p>
          <a:endParaRPr lang="ru-RU"/>
        </a:p>
      </dgm:t>
    </dgm:pt>
    <dgm:pt modelId="{3F799119-5FAD-4D20-B5FC-2E7F88EE5BDD}" type="sibTrans" cxnId="{650513C3-351E-4060-8C72-A54B28822148}">
      <dgm:prSet/>
      <dgm:spPr/>
      <dgm:t>
        <a:bodyPr/>
        <a:lstStyle/>
        <a:p>
          <a:endParaRPr lang="ru-RU"/>
        </a:p>
      </dgm:t>
    </dgm:pt>
    <dgm:pt modelId="{F72C5155-2903-4FC5-B8ED-DCCE1BBD0B3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ru-RU" sz="1100" smtClean="0"/>
            <a:t>педсоветы </a:t>
          </a:r>
          <a:endParaRPr lang="ru-RU" sz="1100" dirty="0"/>
        </a:p>
      </dgm:t>
    </dgm:pt>
    <dgm:pt modelId="{14DEC78C-BD7D-4B27-8EC8-90B72BA13BB7}" type="parTrans" cxnId="{E3A2E246-11CF-45C1-AE00-F7FC3A6D69FB}">
      <dgm:prSet/>
      <dgm:spPr/>
      <dgm:t>
        <a:bodyPr/>
        <a:lstStyle/>
        <a:p>
          <a:endParaRPr lang="ru-RU"/>
        </a:p>
      </dgm:t>
    </dgm:pt>
    <dgm:pt modelId="{51D9D9C1-BC75-4C6D-932D-2C1CA971AD26}" type="sibTrans" cxnId="{E3A2E246-11CF-45C1-AE00-F7FC3A6D69FB}">
      <dgm:prSet/>
      <dgm:spPr/>
      <dgm:t>
        <a:bodyPr/>
        <a:lstStyle/>
        <a:p>
          <a:endParaRPr lang="ru-RU"/>
        </a:p>
      </dgm:t>
    </dgm:pt>
    <dgm:pt modelId="{B148FECA-E7A2-43CB-9C2A-BEF1255DB63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ru-RU" sz="1100" dirty="0" smtClean="0"/>
            <a:t>выставки </a:t>
          </a:r>
          <a:endParaRPr lang="ru-RU" sz="1100" dirty="0"/>
        </a:p>
      </dgm:t>
    </dgm:pt>
    <dgm:pt modelId="{99852E95-CF36-49B7-B567-1D6F647567AA}" type="parTrans" cxnId="{D80DB0F6-C12B-4787-A6CD-EB71132712EF}">
      <dgm:prSet/>
      <dgm:spPr/>
      <dgm:t>
        <a:bodyPr/>
        <a:lstStyle/>
        <a:p>
          <a:endParaRPr lang="ru-RU"/>
        </a:p>
      </dgm:t>
    </dgm:pt>
    <dgm:pt modelId="{59FA223B-16EC-499F-9EF6-1C37C5240D2B}" type="sibTrans" cxnId="{D80DB0F6-C12B-4787-A6CD-EB71132712EF}">
      <dgm:prSet/>
      <dgm:spPr/>
      <dgm:t>
        <a:bodyPr/>
        <a:lstStyle/>
        <a:p>
          <a:endParaRPr lang="ru-RU"/>
        </a:p>
      </dgm:t>
    </dgm:pt>
    <dgm:pt modelId="{B83A0BF8-EAF3-4647-8B7F-078DF87DFBA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ru-RU" sz="1100" smtClean="0"/>
            <a:t>семинары </a:t>
          </a:r>
          <a:endParaRPr lang="ru-RU" sz="1100" dirty="0"/>
        </a:p>
      </dgm:t>
    </dgm:pt>
    <dgm:pt modelId="{97FE3327-0CA5-41F7-A265-96054EFF11C7}" type="parTrans" cxnId="{4BD2C02C-51B9-41FA-8EB1-D1B8FC5C0A83}">
      <dgm:prSet/>
      <dgm:spPr/>
      <dgm:t>
        <a:bodyPr/>
        <a:lstStyle/>
        <a:p>
          <a:endParaRPr lang="ru-RU"/>
        </a:p>
      </dgm:t>
    </dgm:pt>
    <dgm:pt modelId="{B2345DAE-A26C-4D25-AABF-94600185CC72}" type="sibTrans" cxnId="{4BD2C02C-51B9-41FA-8EB1-D1B8FC5C0A83}">
      <dgm:prSet/>
      <dgm:spPr/>
      <dgm:t>
        <a:bodyPr/>
        <a:lstStyle/>
        <a:p>
          <a:endParaRPr lang="ru-RU"/>
        </a:p>
      </dgm:t>
    </dgm:pt>
    <dgm:pt modelId="{E221F46B-4671-42D1-A0C4-2A69E813FE2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100" dirty="0" smtClean="0"/>
            <a:t>совместные творческие работы детей, педагогов и родителей   </a:t>
          </a:r>
          <a:endParaRPr lang="ru-RU" sz="1100" dirty="0"/>
        </a:p>
      </dgm:t>
    </dgm:pt>
    <dgm:pt modelId="{86386EA9-503E-463E-B147-353C5B524DF9}" type="parTrans" cxnId="{4D7AF2FF-6AAE-4FDF-95E4-9285EA907CA4}">
      <dgm:prSet/>
      <dgm:spPr/>
      <dgm:t>
        <a:bodyPr/>
        <a:lstStyle/>
        <a:p>
          <a:endParaRPr lang="ru-RU"/>
        </a:p>
      </dgm:t>
    </dgm:pt>
    <dgm:pt modelId="{C7F12AA2-A49B-4F3A-A412-4603A7593990}" type="sibTrans" cxnId="{4D7AF2FF-6AAE-4FDF-95E4-9285EA907CA4}">
      <dgm:prSet/>
      <dgm:spPr/>
      <dgm:t>
        <a:bodyPr/>
        <a:lstStyle/>
        <a:p>
          <a:endParaRPr lang="ru-RU"/>
        </a:p>
      </dgm:t>
    </dgm:pt>
    <dgm:pt modelId="{09E10A1B-08EB-486D-ACC0-E34C5417521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100" dirty="0" smtClean="0"/>
            <a:t>спортивные, подвижные игры   </a:t>
          </a:r>
          <a:endParaRPr lang="ru-RU" sz="1100" dirty="0"/>
        </a:p>
      </dgm:t>
    </dgm:pt>
    <dgm:pt modelId="{45512DE8-9389-4D1A-A517-A61293556576}" type="parTrans" cxnId="{30467A4E-0FED-4F9D-8A98-4EBE7B6B8B6A}">
      <dgm:prSet/>
      <dgm:spPr/>
      <dgm:t>
        <a:bodyPr/>
        <a:lstStyle/>
        <a:p>
          <a:endParaRPr lang="ru-RU"/>
        </a:p>
      </dgm:t>
    </dgm:pt>
    <dgm:pt modelId="{8B0782B6-D992-46D7-A5E0-09481E66BAA1}" type="sibTrans" cxnId="{30467A4E-0FED-4F9D-8A98-4EBE7B6B8B6A}">
      <dgm:prSet/>
      <dgm:spPr/>
      <dgm:t>
        <a:bodyPr/>
        <a:lstStyle/>
        <a:p>
          <a:endParaRPr lang="ru-RU"/>
        </a:p>
      </dgm:t>
    </dgm:pt>
    <dgm:pt modelId="{7D63B4F0-9942-4CCF-9FA9-688E277E436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100" dirty="0" smtClean="0"/>
            <a:t>соревнования, эстафеты              </a:t>
          </a:r>
          <a:endParaRPr lang="ru-RU" sz="1100" dirty="0"/>
        </a:p>
      </dgm:t>
    </dgm:pt>
    <dgm:pt modelId="{CBEB84B1-7B92-4DE4-86B8-37709808BA9E}" type="parTrans" cxnId="{C26C65F0-E949-4517-B8DE-49B04E76945E}">
      <dgm:prSet/>
      <dgm:spPr/>
      <dgm:t>
        <a:bodyPr/>
        <a:lstStyle/>
        <a:p>
          <a:endParaRPr lang="ru-RU"/>
        </a:p>
      </dgm:t>
    </dgm:pt>
    <dgm:pt modelId="{C6E2FE96-FA11-4678-BF8E-5A22E6664723}" type="sibTrans" cxnId="{C26C65F0-E949-4517-B8DE-49B04E76945E}">
      <dgm:prSet/>
      <dgm:spPr/>
      <dgm:t>
        <a:bodyPr/>
        <a:lstStyle/>
        <a:p>
          <a:endParaRPr lang="ru-RU"/>
        </a:p>
      </dgm:t>
    </dgm:pt>
    <dgm:pt modelId="{88D04F73-29FE-400F-BE24-AB9C3EDC906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100" smtClean="0"/>
            <a:t>экологическая работа</a:t>
          </a:r>
          <a:endParaRPr lang="ru-RU" sz="1100" dirty="0"/>
        </a:p>
      </dgm:t>
    </dgm:pt>
    <dgm:pt modelId="{7A138722-EAD5-40C9-960D-0C3A46F7FEF7}" type="parTrans" cxnId="{0A6DCAAE-2B98-4FB3-A0CA-5C4E6F8D8ADF}">
      <dgm:prSet/>
      <dgm:spPr/>
      <dgm:t>
        <a:bodyPr/>
        <a:lstStyle/>
        <a:p>
          <a:endParaRPr lang="ru-RU"/>
        </a:p>
      </dgm:t>
    </dgm:pt>
    <dgm:pt modelId="{AF1FE6E5-8160-4D79-B540-4E81B315F33F}" type="sibTrans" cxnId="{0A6DCAAE-2B98-4FB3-A0CA-5C4E6F8D8ADF}">
      <dgm:prSet/>
      <dgm:spPr/>
      <dgm:t>
        <a:bodyPr/>
        <a:lstStyle/>
        <a:p>
          <a:endParaRPr lang="ru-RU"/>
        </a:p>
      </dgm:t>
    </dgm:pt>
    <dgm:pt modelId="{E0AFBD7D-830B-4C0B-99ED-125BD2A3558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100" dirty="0" smtClean="0"/>
            <a:t>досуги,  праздники,   развлечения</a:t>
          </a:r>
          <a:endParaRPr lang="ru-RU" sz="1100" dirty="0"/>
        </a:p>
      </dgm:t>
    </dgm:pt>
    <dgm:pt modelId="{CE931674-A168-4EBD-8975-70BB7E0A82A4}" type="parTrans" cxnId="{53890FF6-9196-41AF-A4E5-9B3C0B6AE5F3}">
      <dgm:prSet/>
      <dgm:spPr/>
      <dgm:t>
        <a:bodyPr/>
        <a:lstStyle/>
        <a:p>
          <a:endParaRPr lang="ru-RU"/>
        </a:p>
      </dgm:t>
    </dgm:pt>
    <dgm:pt modelId="{CC9AB407-031A-49B9-ADF6-874378DFBE7E}" type="sibTrans" cxnId="{53890FF6-9196-41AF-A4E5-9B3C0B6AE5F3}">
      <dgm:prSet/>
      <dgm:spPr/>
      <dgm:t>
        <a:bodyPr/>
        <a:lstStyle/>
        <a:p>
          <a:endParaRPr lang="ru-RU"/>
        </a:p>
      </dgm:t>
    </dgm:pt>
    <dgm:pt modelId="{806D1C82-7773-4472-A1B6-8772FCDF100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100" smtClean="0"/>
            <a:t>развитие зрительных функций,ориентировки в пространстве</a:t>
          </a:r>
          <a:endParaRPr lang="ru-RU" sz="1100" dirty="0"/>
        </a:p>
      </dgm:t>
    </dgm:pt>
    <dgm:pt modelId="{26A6307F-407D-438F-A1C0-3063483CEACD}" type="parTrans" cxnId="{08DD9030-733D-4BDF-BE8C-0FC4BDF907A7}">
      <dgm:prSet/>
      <dgm:spPr/>
      <dgm:t>
        <a:bodyPr/>
        <a:lstStyle/>
        <a:p>
          <a:endParaRPr lang="ru-RU"/>
        </a:p>
      </dgm:t>
    </dgm:pt>
    <dgm:pt modelId="{A95D322C-0DCB-43C7-A595-E288D54A4CF4}" type="sibTrans" cxnId="{08DD9030-733D-4BDF-BE8C-0FC4BDF907A7}">
      <dgm:prSet/>
      <dgm:spPr/>
      <dgm:t>
        <a:bodyPr/>
        <a:lstStyle/>
        <a:p>
          <a:endParaRPr lang="ru-RU"/>
        </a:p>
      </dgm:t>
    </dgm:pt>
    <dgm:pt modelId="{76D1C1F4-4191-414A-9E29-D556EC9655F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100" smtClean="0"/>
            <a:t>интеграция игрового оборудования в группы</a:t>
          </a:r>
          <a:endParaRPr lang="ru-RU" sz="1100" dirty="0"/>
        </a:p>
      </dgm:t>
    </dgm:pt>
    <dgm:pt modelId="{DE32DE1B-E529-4C95-B0CE-E4AB0079E5B2}" type="parTrans" cxnId="{75CDC72B-5B89-4E45-8D6C-42EE8CC5A236}">
      <dgm:prSet/>
      <dgm:spPr/>
      <dgm:t>
        <a:bodyPr/>
        <a:lstStyle/>
        <a:p>
          <a:endParaRPr lang="ru-RU"/>
        </a:p>
      </dgm:t>
    </dgm:pt>
    <dgm:pt modelId="{C79C8C19-805D-489B-A5C1-66D19EBD9F1F}" type="sibTrans" cxnId="{75CDC72B-5B89-4E45-8D6C-42EE8CC5A236}">
      <dgm:prSet/>
      <dgm:spPr/>
      <dgm:t>
        <a:bodyPr/>
        <a:lstStyle/>
        <a:p>
          <a:endParaRPr lang="ru-RU"/>
        </a:p>
      </dgm:t>
    </dgm:pt>
    <dgm:pt modelId="{35E18142-CE5C-4CB7-9C6A-90D858A5AD4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ru-RU" sz="1100" smtClean="0"/>
            <a:t>консультации</a:t>
          </a:r>
          <a:endParaRPr lang="ru-RU" sz="1100" dirty="0"/>
        </a:p>
      </dgm:t>
    </dgm:pt>
    <dgm:pt modelId="{27B16F83-75B1-4DAC-AEBB-13E7DB2A9BFD}" type="parTrans" cxnId="{7CA2F25D-8243-4C4E-BF05-A37AAEDB6601}">
      <dgm:prSet/>
      <dgm:spPr/>
      <dgm:t>
        <a:bodyPr/>
        <a:lstStyle/>
        <a:p>
          <a:endParaRPr lang="ru-RU"/>
        </a:p>
      </dgm:t>
    </dgm:pt>
    <dgm:pt modelId="{F4E79504-6300-4C94-80E7-B65CDC1411E1}" type="sibTrans" cxnId="{7CA2F25D-8243-4C4E-BF05-A37AAEDB6601}">
      <dgm:prSet/>
      <dgm:spPr/>
      <dgm:t>
        <a:bodyPr/>
        <a:lstStyle/>
        <a:p>
          <a:endParaRPr lang="ru-RU"/>
        </a:p>
      </dgm:t>
    </dgm:pt>
    <dgm:pt modelId="{A7378ECD-B35B-4194-9978-6645FB3B090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100" smtClean="0"/>
            <a:t>коммуникативные игры</a:t>
          </a:r>
          <a:endParaRPr lang="ru-RU" sz="1100" dirty="0"/>
        </a:p>
      </dgm:t>
    </dgm:pt>
    <dgm:pt modelId="{3D17F451-FCC3-4876-8D50-6AD219FED55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100" smtClean="0"/>
            <a:t>инсценировка сказок</a:t>
          </a:r>
          <a:endParaRPr lang="ru-RU" sz="1100" dirty="0"/>
        </a:p>
      </dgm:t>
    </dgm:pt>
    <dgm:pt modelId="{52249237-CFA9-45BF-A480-C15D6E73BF6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100" smtClean="0"/>
            <a:t>досуги</a:t>
          </a:r>
          <a:endParaRPr lang="ru-RU" sz="1100" dirty="0"/>
        </a:p>
      </dgm:t>
    </dgm:pt>
    <dgm:pt modelId="{9D5148E3-099D-4D76-9013-E0001D13FF8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100" dirty="0" smtClean="0"/>
            <a:t>беседы</a:t>
          </a:r>
          <a:endParaRPr lang="ru-RU" sz="1100" dirty="0"/>
        </a:p>
      </dgm:t>
    </dgm:pt>
    <dgm:pt modelId="{65526827-8F6A-4F1E-A0FD-9AE91D783A71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МУЗЕЙ НАРОДНОГО БЫТА</a:t>
          </a:r>
        </a:p>
        <a:p>
          <a:pPr algn="l">
            <a:spcAft>
              <a:spcPts val="0"/>
            </a:spcAft>
          </a:pPr>
          <a:r>
            <a:rPr lang="ru-RU" sz="1100" dirty="0" smtClean="0"/>
            <a:t>*интегрированные занятия</a:t>
          </a:r>
          <a:endParaRPr lang="ru-RU" sz="1100" dirty="0"/>
        </a:p>
      </dgm:t>
    </dgm:pt>
    <dgm:pt modelId="{9B9C973E-D7A2-44A0-9D2C-78450024D055}" type="sibTrans" cxnId="{66FA8C82-D39F-4419-82D0-D6511680089D}">
      <dgm:prSet/>
      <dgm:spPr/>
      <dgm:t>
        <a:bodyPr/>
        <a:lstStyle/>
        <a:p>
          <a:endParaRPr lang="ru-RU"/>
        </a:p>
      </dgm:t>
    </dgm:pt>
    <dgm:pt modelId="{B50700CE-A37A-440C-9705-4814CE615CF6}" type="parTrans" cxnId="{66FA8C82-D39F-4419-82D0-D6511680089D}">
      <dgm:prSet/>
      <dgm:spPr/>
      <dgm:t>
        <a:bodyPr/>
        <a:lstStyle/>
        <a:p>
          <a:endParaRPr lang="ru-RU"/>
        </a:p>
      </dgm:t>
    </dgm:pt>
    <dgm:pt modelId="{FEC20D17-F91C-414C-8157-25C16890753B}" type="sibTrans" cxnId="{39A4DBC8-9CA4-4585-A5A9-3187F71FEB4B}">
      <dgm:prSet/>
      <dgm:spPr/>
      <dgm:t>
        <a:bodyPr/>
        <a:lstStyle/>
        <a:p>
          <a:endParaRPr lang="ru-RU"/>
        </a:p>
      </dgm:t>
    </dgm:pt>
    <dgm:pt modelId="{E2EABD85-C4AD-4FFC-AF31-34DEA40DBEAA}" type="parTrans" cxnId="{39A4DBC8-9CA4-4585-A5A9-3187F71FEB4B}">
      <dgm:prSet/>
      <dgm:spPr/>
      <dgm:t>
        <a:bodyPr/>
        <a:lstStyle/>
        <a:p>
          <a:endParaRPr lang="ru-RU"/>
        </a:p>
      </dgm:t>
    </dgm:pt>
    <dgm:pt modelId="{3716812C-372B-4FFF-9FE3-0880EC5DAD4F}" type="sibTrans" cxnId="{834DFAE9-8462-42A0-9009-02541BF8EAB1}">
      <dgm:prSet/>
      <dgm:spPr/>
      <dgm:t>
        <a:bodyPr/>
        <a:lstStyle/>
        <a:p>
          <a:endParaRPr lang="ru-RU"/>
        </a:p>
      </dgm:t>
    </dgm:pt>
    <dgm:pt modelId="{A1F5C144-2E52-41A5-9358-30CD27687FEA}" type="parTrans" cxnId="{834DFAE9-8462-42A0-9009-02541BF8EAB1}">
      <dgm:prSet/>
      <dgm:spPr/>
      <dgm:t>
        <a:bodyPr/>
        <a:lstStyle/>
        <a:p>
          <a:endParaRPr lang="ru-RU"/>
        </a:p>
      </dgm:t>
    </dgm:pt>
    <dgm:pt modelId="{E65959A2-0629-49E4-864E-1D5FAB0E6CF4}" type="sibTrans" cxnId="{BF7DE166-5901-425B-9C9E-DBC4745A1D15}">
      <dgm:prSet/>
      <dgm:spPr/>
      <dgm:t>
        <a:bodyPr/>
        <a:lstStyle/>
        <a:p>
          <a:endParaRPr lang="ru-RU"/>
        </a:p>
      </dgm:t>
    </dgm:pt>
    <dgm:pt modelId="{C54C0DFF-479C-4A4B-BDBC-D9600C73D543}" type="parTrans" cxnId="{BF7DE166-5901-425B-9C9E-DBC4745A1D15}">
      <dgm:prSet/>
      <dgm:spPr/>
      <dgm:t>
        <a:bodyPr/>
        <a:lstStyle/>
        <a:p>
          <a:endParaRPr lang="ru-RU"/>
        </a:p>
      </dgm:t>
    </dgm:pt>
    <dgm:pt modelId="{2FE2564C-FC20-4044-9530-98E7FF54FEAA}" type="sibTrans" cxnId="{7A2D5006-39C9-4DA8-AB7C-D081A39A4648}">
      <dgm:prSet/>
      <dgm:spPr/>
      <dgm:t>
        <a:bodyPr/>
        <a:lstStyle/>
        <a:p>
          <a:endParaRPr lang="ru-RU"/>
        </a:p>
      </dgm:t>
    </dgm:pt>
    <dgm:pt modelId="{C5913968-43A3-4732-B2F0-DA0EACEC92A3}" type="parTrans" cxnId="{7A2D5006-39C9-4DA8-AB7C-D081A39A4648}">
      <dgm:prSet/>
      <dgm:spPr/>
      <dgm:t>
        <a:bodyPr/>
        <a:lstStyle/>
        <a:p>
          <a:endParaRPr lang="ru-RU"/>
        </a:p>
      </dgm:t>
    </dgm:pt>
    <dgm:pt modelId="{ACA38A29-BFEE-477F-BAE2-03D69FADBFE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100" smtClean="0"/>
            <a:t> консультации </a:t>
          </a:r>
          <a:endParaRPr lang="ru-RU" sz="1100" dirty="0"/>
        </a:p>
      </dgm:t>
    </dgm:pt>
    <dgm:pt modelId="{08D04785-FF48-4957-844C-CAF2BA73BDFF}" type="parTrans" cxnId="{3A799B7F-D78B-4D7B-BDAE-82A2C969F4E6}">
      <dgm:prSet/>
      <dgm:spPr/>
      <dgm:t>
        <a:bodyPr/>
        <a:lstStyle/>
        <a:p>
          <a:endParaRPr lang="ru-RU"/>
        </a:p>
      </dgm:t>
    </dgm:pt>
    <dgm:pt modelId="{8030D084-96E2-4827-9DB0-C52FB3650140}" type="sibTrans" cxnId="{3A799B7F-D78B-4D7B-BDAE-82A2C969F4E6}">
      <dgm:prSet/>
      <dgm:spPr/>
      <dgm:t>
        <a:bodyPr/>
        <a:lstStyle/>
        <a:p>
          <a:endParaRPr lang="ru-RU"/>
        </a:p>
      </dgm:t>
    </dgm:pt>
    <dgm:pt modelId="{57BDC14A-DDF3-43F2-9BC3-D60FE040F632}" type="pres">
      <dgm:prSet presAssocID="{711268B0-53BB-4216-B066-F70F5B96CB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E85C0D-6715-4234-A14E-A460868AC449}" type="pres">
      <dgm:prSet presAssocID="{EAAB77EF-EA7A-410E-B8E0-D0AABC86EC17}" presName="node" presStyleLbl="node1" presStyleIdx="0" presStyleCnt="11" custScaleX="185024" custScaleY="275810" custRadScaleRad="79774" custRadScaleInc="-264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0DBD-DF1F-4F9C-94C9-28736133C729}" type="pres">
      <dgm:prSet presAssocID="{EAAB77EF-EA7A-410E-B8E0-D0AABC86EC17}" presName="spNode" presStyleCnt="0"/>
      <dgm:spPr/>
      <dgm:t>
        <a:bodyPr/>
        <a:lstStyle/>
        <a:p>
          <a:endParaRPr lang="ru-RU"/>
        </a:p>
      </dgm:t>
    </dgm:pt>
    <dgm:pt modelId="{75B4120A-474E-48D6-A7A6-1546903A6B1E}" type="pres">
      <dgm:prSet presAssocID="{27F32927-43B4-4F35-AFAE-4639378537C0}" presName="sibTrans" presStyleLbl="sibTrans1D1" presStyleIdx="0" presStyleCnt="11"/>
      <dgm:spPr/>
      <dgm:t>
        <a:bodyPr/>
        <a:lstStyle/>
        <a:p>
          <a:endParaRPr lang="ru-RU"/>
        </a:p>
      </dgm:t>
    </dgm:pt>
    <dgm:pt modelId="{9065231C-145B-46F7-9C6C-09E24AFF023F}" type="pres">
      <dgm:prSet presAssocID="{65EA86EF-24B0-4367-8708-BB41EEC82150}" presName="node" presStyleLbl="node1" presStyleIdx="1" presStyleCnt="11" custScaleX="196721" custScaleY="282242" custRadScaleRad="75442" custRadScaleInc="-6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EF264-14F3-4FBF-88A4-0015A1705472}" type="pres">
      <dgm:prSet presAssocID="{65EA86EF-24B0-4367-8708-BB41EEC82150}" presName="spNode" presStyleCnt="0"/>
      <dgm:spPr/>
      <dgm:t>
        <a:bodyPr/>
        <a:lstStyle/>
        <a:p>
          <a:endParaRPr lang="ru-RU"/>
        </a:p>
      </dgm:t>
    </dgm:pt>
    <dgm:pt modelId="{4DECCFA6-2C60-4D38-B66F-124022BC1247}" type="pres">
      <dgm:prSet presAssocID="{26744A11-74FD-4EAB-A8B5-D2288565E08A}" presName="sibTrans" presStyleLbl="sibTrans1D1" presStyleIdx="1" presStyleCnt="11"/>
      <dgm:spPr/>
      <dgm:t>
        <a:bodyPr/>
        <a:lstStyle/>
        <a:p>
          <a:endParaRPr lang="ru-RU"/>
        </a:p>
      </dgm:t>
    </dgm:pt>
    <dgm:pt modelId="{397E923A-A0B9-4D84-87F5-2E054393E904}" type="pres">
      <dgm:prSet presAssocID="{0922412B-AB5B-4F12-B672-1BB3620939F6}" presName="node" presStyleLbl="node1" presStyleIdx="2" presStyleCnt="11" custScaleX="228467" custScaleY="274033" custRadScaleRad="128734" custRadScaleInc="-39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30BCA-1EA9-4D60-80CA-5D66C56C2F21}" type="pres">
      <dgm:prSet presAssocID="{0922412B-AB5B-4F12-B672-1BB3620939F6}" presName="spNode" presStyleCnt="0"/>
      <dgm:spPr/>
      <dgm:t>
        <a:bodyPr/>
        <a:lstStyle/>
        <a:p>
          <a:endParaRPr lang="ru-RU"/>
        </a:p>
      </dgm:t>
    </dgm:pt>
    <dgm:pt modelId="{BAA6CBED-D064-4749-B1B6-5197E94058CB}" type="pres">
      <dgm:prSet presAssocID="{00314299-3F12-4D6C-96AD-722B0BA28195}" presName="sibTrans" presStyleLbl="sibTrans1D1" presStyleIdx="2" presStyleCnt="11"/>
      <dgm:spPr/>
      <dgm:t>
        <a:bodyPr/>
        <a:lstStyle/>
        <a:p>
          <a:endParaRPr lang="ru-RU"/>
        </a:p>
      </dgm:t>
    </dgm:pt>
    <dgm:pt modelId="{6764D003-86B1-4442-B308-1E5A7C10A2B0}" type="pres">
      <dgm:prSet presAssocID="{7CB4E01E-3FF1-432D-B894-C7C944C61B0B}" presName="node" presStyleLbl="node1" presStyleIdx="3" presStyleCnt="11" custScaleX="192178" custScaleY="289472" custRadScaleRad="94600" custRadScaleInc="924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FEE9A-0928-40E6-9623-5A1D57BC7B6C}" type="pres">
      <dgm:prSet presAssocID="{7CB4E01E-3FF1-432D-B894-C7C944C61B0B}" presName="spNode" presStyleCnt="0"/>
      <dgm:spPr/>
      <dgm:t>
        <a:bodyPr/>
        <a:lstStyle/>
        <a:p>
          <a:endParaRPr lang="ru-RU"/>
        </a:p>
      </dgm:t>
    </dgm:pt>
    <dgm:pt modelId="{423B3FA6-D35B-4E20-8644-2D65B502C9E5}" type="pres">
      <dgm:prSet presAssocID="{D32F2586-CD12-4E06-8EB2-7C11F39FF317}" presName="sibTrans" presStyleLbl="sibTrans1D1" presStyleIdx="3" presStyleCnt="11"/>
      <dgm:spPr/>
      <dgm:t>
        <a:bodyPr/>
        <a:lstStyle/>
        <a:p>
          <a:endParaRPr lang="ru-RU"/>
        </a:p>
      </dgm:t>
    </dgm:pt>
    <dgm:pt modelId="{2E9DADEC-0B95-4762-B394-8400307E45AE}" type="pres">
      <dgm:prSet presAssocID="{65526827-8F6A-4F1E-A0FD-9AE91D783A71}" presName="node" presStyleLbl="node1" presStyleIdx="4" presStyleCnt="11" custScaleX="189343" custScaleY="307547" custRadScaleRad="126111" custRadScaleInc="-297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67D1A-037D-4468-BA80-A7C30D3AB176}" type="pres">
      <dgm:prSet presAssocID="{65526827-8F6A-4F1E-A0FD-9AE91D783A71}" presName="spNode" presStyleCnt="0"/>
      <dgm:spPr/>
      <dgm:t>
        <a:bodyPr/>
        <a:lstStyle/>
        <a:p>
          <a:endParaRPr lang="ru-RU"/>
        </a:p>
      </dgm:t>
    </dgm:pt>
    <dgm:pt modelId="{0019A763-EE7E-43F6-B9E6-A13B3CE6274F}" type="pres">
      <dgm:prSet presAssocID="{9B9C973E-D7A2-44A0-9D2C-78450024D055}" presName="sibTrans" presStyleLbl="sibTrans1D1" presStyleIdx="4" presStyleCnt="11"/>
      <dgm:spPr/>
      <dgm:t>
        <a:bodyPr/>
        <a:lstStyle/>
        <a:p>
          <a:endParaRPr lang="ru-RU"/>
        </a:p>
      </dgm:t>
    </dgm:pt>
    <dgm:pt modelId="{3A16B7F8-3A5E-4BD0-9082-84C2537CF891}" type="pres">
      <dgm:prSet presAssocID="{08F9D161-310B-41C6-ADB4-549C5FA46FC2}" presName="node" presStyleLbl="node1" presStyleIdx="5" presStyleCnt="11" custScaleX="191812" custScaleY="298415" custRadScaleRad="48920" custRadScaleInc="-567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746D2-A3A6-430F-9064-6B7FFBE8750F}" type="pres">
      <dgm:prSet presAssocID="{08F9D161-310B-41C6-ADB4-549C5FA46FC2}" presName="spNode" presStyleCnt="0"/>
      <dgm:spPr/>
      <dgm:t>
        <a:bodyPr/>
        <a:lstStyle/>
        <a:p>
          <a:endParaRPr lang="ru-RU"/>
        </a:p>
      </dgm:t>
    </dgm:pt>
    <dgm:pt modelId="{F6EC0AC4-F8A8-48DC-8ABA-1A76CB6DBC75}" type="pres">
      <dgm:prSet presAssocID="{C6AF4A3C-A2D6-4A3F-BC1C-5D2F097327DC}" presName="sibTrans" presStyleLbl="sibTrans1D1" presStyleIdx="5" presStyleCnt="11"/>
      <dgm:spPr/>
      <dgm:t>
        <a:bodyPr/>
        <a:lstStyle/>
        <a:p>
          <a:endParaRPr lang="ru-RU"/>
        </a:p>
      </dgm:t>
    </dgm:pt>
    <dgm:pt modelId="{6149013A-8751-4252-B654-079C3B7DDE46}" type="pres">
      <dgm:prSet presAssocID="{93E07024-0F40-49B7-AD2D-DCF6B4D4925D}" presName="node" presStyleLbl="node1" presStyleIdx="6" presStyleCnt="11" custScaleX="246065" custScaleY="352032" custRadScaleRad="32035" custRadScaleInc="59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65A6A-2B37-4502-8142-0C2932B2D7A9}" type="pres">
      <dgm:prSet presAssocID="{93E07024-0F40-49B7-AD2D-DCF6B4D4925D}" presName="spNode" presStyleCnt="0"/>
      <dgm:spPr/>
      <dgm:t>
        <a:bodyPr/>
        <a:lstStyle/>
        <a:p>
          <a:endParaRPr lang="ru-RU"/>
        </a:p>
      </dgm:t>
    </dgm:pt>
    <dgm:pt modelId="{60F709F1-2B34-47C9-B14B-298BD4B8207F}" type="pres">
      <dgm:prSet presAssocID="{D37DED0F-9C85-4522-9B4A-192675C5A74A}" presName="sibTrans" presStyleLbl="sibTrans1D1" presStyleIdx="6" presStyleCnt="11"/>
      <dgm:spPr/>
      <dgm:t>
        <a:bodyPr/>
        <a:lstStyle/>
        <a:p>
          <a:endParaRPr lang="ru-RU"/>
        </a:p>
      </dgm:t>
    </dgm:pt>
    <dgm:pt modelId="{07F672DB-3C94-4CA6-B9F0-EA8AA4099E20}" type="pres">
      <dgm:prSet presAssocID="{623EA845-C5EA-4D21-B6E3-DF1F4330784A}" presName="node" presStyleLbl="node1" presStyleIdx="7" presStyleCnt="11" custScaleX="247757" custScaleY="327298" custRadScaleRad="146437" custRadScaleInc="6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9BD44-B4B7-4664-8711-60AC3DDF4DCA}" type="pres">
      <dgm:prSet presAssocID="{623EA845-C5EA-4D21-B6E3-DF1F4330784A}" presName="spNode" presStyleCnt="0"/>
      <dgm:spPr/>
      <dgm:t>
        <a:bodyPr/>
        <a:lstStyle/>
        <a:p>
          <a:endParaRPr lang="ru-RU"/>
        </a:p>
      </dgm:t>
    </dgm:pt>
    <dgm:pt modelId="{59B8C077-8022-4393-AB8F-D2830DA8900D}" type="pres">
      <dgm:prSet presAssocID="{1AE50CCA-73D7-4E1E-89C9-F2C5622F9006}" presName="sibTrans" presStyleLbl="sibTrans1D1" presStyleIdx="7" presStyleCnt="11"/>
      <dgm:spPr/>
      <dgm:t>
        <a:bodyPr/>
        <a:lstStyle/>
        <a:p>
          <a:endParaRPr lang="ru-RU"/>
        </a:p>
      </dgm:t>
    </dgm:pt>
    <dgm:pt modelId="{3E9AE3BE-345E-414F-AB4C-00EBD520E8A1}" type="pres">
      <dgm:prSet presAssocID="{1798CC23-2625-47B7-ABD5-4749237EC378}" presName="node" presStyleLbl="node1" presStyleIdx="8" presStyleCnt="11" custScaleX="225814" custScaleY="306919" custRadScaleRad="122143" custRadScaleInc="80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0D7E6-CA03-4635-9D06-804F2B4157B2}" type="pres">
      <dgm:prSet presAssocID="{1798CC23-2625-47B7-ABD5-4749237EC378}" presName="spNode" presStyleCnt="0"/>
      <dgm:spPr/>
      <dgm:t>
        <a:bodyPr/>
        <a:lstStyle/>
        <a:p>
          <a:endParaRPr lang="ru-RU"/>
        </a:p>
      </dgm:t>
    </dgm:pt>
    <dgm:pt modelId="{3DEAF2A9-3515-4FC6-9285-E5AA2CFF13C3}" type="pres">
      <dgm:prSet presAssocID="{3C9A8874-96B3-499E-A2C9-C004D5534C4F}" presName="sibTrans" presStyleLbl="sibTrans1D1" presStyleIdx="8" presStyleCnt="11"/>
      <dgm:spPr/>
      <dgm:t>
        <a:bodyPr/>
        <a:lstStyle/>
        <a:p>
          <a:endParaRPr lang="ru-RU"/>
        </a:p>
      </dgm:t>
    </dgm:pt>
    <dgm:pt modelId="{2C03FD75-CF72-451D-AC52-3ECBB4DAFBB7}" type="pres">
      <dgm:prSet presAssocID="{AB55550B-7FDB-4C72-ABCD-0AC225933B4D}" presName="node" presStyleLbl="node1" presStyleIdx="9" presStyleCnt="11" custScaleX="208322" custScaleY="283664" custRadScaleRad="93016" custRadScaleInc="-1329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B72BA-5167-44A9-98FA-D5866419B59F}" type="pres">
      <dgm:prSet presAssocID="{AB55550B-7FDB-4C72-ABCD-0AC225933B4D}" presName="spNode" presStyleCnt="0"/>
      <dgm:spPr/>
      <dgm:t>
        <a:bodyPr/>
        <a:lstStyle/>
        <a:p>
          <a:endParaRPr lang="ru-RU"/>
        </a:p>
      </dgm:t>
    </dgm:pt>
    <dgm:pt modelId="{96C5F999-8466-407C-BB7C-38D9335D841F}" type="pres">
      <dgm:prSet presAssocID="{EC0DD9F1-411C-44B1-B51D-F2D19F0F39E6}" presName="sibTrans" presStyleLbl="sibTrans1D1" presStyleIdx="9" presStyleCnt="11"/>
      <dgm:spPr/>
      <dgm:t>
        <a:bodyPr/>
        <a:lstStyle/>
        <a:p>
          <a:endParaRPr lang="ru-RU"/>
        </a:p>
      </dgm:t>
    </dgm:pt>
    <dgm:pt modelId="{C918EBBB-6B4C-476D-A3E8-CDC8A48B3CE5}" type="pres">
      <dgm:prSet presAssocID="{D6F1E5BD-618A-423C-83B8-D2C5BE5B4EA5}" presName="node" presStyleLbl="node1" presStyleIdx="10" presStyleCnt="11" custScaleX="229775" custScaleY="238083" custRadScaleRad="135460" custRadScaleInc="-249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8AB8B-A568-435B-8C16-68A2D8A23AB3}" type="pres">
      <dgm:prSet presAssocID="{D6F1E5BD-618A-423C-83B8-D2C5BE5B4EA5}" presName="spNode" presStyleCnt="0"/>
      <dgm:spPr/>
      <dgm:t>
        <a:bodyPr/>
        <a:lstStyle/>
        <a:p>
          <a:endParaRPr lang="ru-RU"/>
        </a:p>
      </dgm:t>
    </dgm:pt>
    <dgm:pt modelId="{5164C439-DFB8-4A61-96D5-AD8C3931AEF6}" type="pres">
      <dgm:prSet presAssocID="{02C03F0C-4B8F-474C-8DDE-370B52BE1865}" presName="sibTrans" presStyleLbl="sibTrans1D1" presStyleIdx="10" presStyleCnt="11"/>
      <dgm:spPr/>
      <dgm:t>
        <a:bodyPr/>
        <a:lstStyle/>
        <a:p>
          <a:endParaRPr lang="ru-RU"/>
        </a:p>
      </dgm:t>
    </dgm:pt>
  </dgm:ptLst>
  <dgm:cxnLst>
    <dgm:cxn modelId="{2BDB7CA5-E82F-452B-B4C3-0F28BBD05F35}" srcId="{711268B0-53BB-4216-B066-F70F5B96CB21}" destId="{EAAB77EF-EA7A-410E-B8E0-D0AABC86EC17}" srcOrd="0" destOrd="0" parTransId="{C5C3C43D-9BEF-407B-8E1C-0A1F098131D9}" sibTransId="{27F32927-43B4-4F35-AFAE-4639378537C0}"/>
    <dgm:cxn modelId="{EB561753-D6EB-481D-BB0E-F9BF9AB5C743}" srcId="{65EA86EF-24B0-4367-8708-BB41EEC82150}" destId="{048EA468-AF14-4728-A180-C062579FAC2A}" srcOrd="3" destOrd="0" parTransId="{A9FDE986-3887-4895-84D5-4CA41F9063B1}" sibTransId="{2AE9EC27-BCB0-4999-8CD8-A7A0843AB8D0}"/>
    <dgm:cxn modelId="{A641B17A-84AB-4630-8E8F-971D3A42157A}" type="presOf" srcId="{1798CC23-2625-47B7-ABD5-4749237EC378}" destId="{3E9AE3BE-345E-414F-AB4C-00EBD520E8A1}" srcOrd="0" destOrd="0" presId="urn:microsoft.com/office/officeart/2005/8/layout/cycle6"/>
    <dgm:cxn modelId="{0A6DCAAE-2B98-4FB3-A0CA-5C4E6F8D8ADF}" srcId="{D6F1E5BD-618A-423C-83B8-D2C5BE5B4EA5}" destId="{88D04F73-29FE-400F-BE24-AB9C3EDC9066}" srcOrd="2" destOrd="0" parTransId="{7A138722-EAD5-40C9-960D-0C3A46F7FEF7}" sibTransId="{AF1FE6E5-8160-4D79-B540-4E81B315F33F}"/>
    <dgm:cxn modelId="{99B65101-4C3B-4A40-B3F2-6CA56ACCB103}" type="presOf" srcId="{09E10A1B-08EB-486D-ACC0-E34C54175212}" destId="{C918EBBB-6B4C-476D-A3E8-CDC8A48B3CE5}" srcOrd="0" destOrd="1" presId="urn:microsoft.com/office/officeart/2005/8/layout/cycle6"/>
    <dgm:cxn modelId="{32051734-3E05-4B3B-B415-311DDB4FC5CE}" type="presOf" srcId="{35E18142-CE5C-4CB7-9C6A-90D858A5AD4D}" destId="{3A16B7F8-3A5E-4BD0-9082-84C2537CF891}" srcOrd="0" destOrd="4" presId="urn:microsoft.com/office/officeart/2005/8/layout/cycle6"/>
    <dgm:cxn modelId="{30467A4E-0FED-4F9D-8A98-4EBE7B6B8B6A}" srcId="{D6F1E5BD-618A-423C-83B8-D2C5BE5B4EA5}" destId="{09E10A1B-08EB-486D-ACC0-E34C54175212}" srcOrd="0" destOrd="0" parTransId="{45512DE8-9389-4D1A-A517-A61293556576}" sibTransId="{8B0782B6-D992-46D7-A5E0-09481E66BAA1}"/>
    <dgm:cxn modelId="{BCCF36EE-5A97-405D-A66D-E21DFCE563E1}" type="presOf" srcId="{76D1C1F4-4191-414A-9E29-D556EC9655FD}" destId="{6149013A-8751-4252-B654-079C3B7DDE46}" srcOrd="0" destOrd="3" presId="urn:microsoft.com/office/officeart/2005/8/layout/cycle6"/>
    <dgm:cxn modelId="{3ABFE0A5-FE5C-420C-9AC4-7DF3C8FE79FE}" srcId="{0922412B-AB5B-4F12-B672-1BB3620939F6}" destId="{8C754713-052D-4988-9FF2-4AF953F756D9}" srcOrd="2" destOrd="0" parTransId="{2DDFD789-964B-402F-BFBF-941CD2C54FDE}" sibTransId="{51F45539-5F73-493B-A91F-D898C57A18F8}"/>
    <dgm:cxn modelId="{4D7AF2FF-6AAE-4FDF-95E4-9285EA907CA4}" srcId="{AB55550B-7FDB-4C72-ABCD-0AC225933B4D}" destId="{E221F46B-4671-42D1-A0C4-2A69E813FE2B}" srcOrd="1" destOrd="0" parTransId="{86386EA9-503E-463E-B147-353C5B524DF9}" sibTransId="{C7F12AA2-A49B-4F3A-A412-4603A7593990}"/>
    <dgm:cxn modelId="{098408C8-D995-43B9-AB59-050FA90F927F}" srcId="{EAAB77EF-EA7A-410E-B8E0-D0AABC86EC17}" destId="{8E938CDB-6614-437C-B582-AF1C8E7C1166}" srcOrd="1" destOrd="0" parTransId="{30459518-CF51-4229-9999-304876FFA777}" sibTransId="{D95057ED-9E8D-4F72-AAA2-47F4D8693E76}"/>
    <dgm:cxn modelId="{C26C65F0-E949-4517-B8DE-49B04E76945E}" srcId="{D6F1E5BD-618A-423C-83B8-D2C5BE5B4EA5}" destId="{7D63B4F0-9942-4CCF-9FA9-688E277E4369}" srcOrd="1" destOrd="0" parTransId="{CBEB84B1-7B92-4DE4-86B8-37709808BA9E}" sibTransId="{C6E2FE96-FA11-4678-BF8E-5A22E6664723}"/>
    <dgm:cxn modelId="{15D690BA-4F88-46F9-8015-472CEDECA4A4}" type="presOf" srcId="{A7378ECD-B35B-4194-9978-6645FB3B090E}" destId="{2E9DADEC-0B95-4762-B394-8400307E45AE}" srcOrd="0" destOrd="4" presId="urn:microsoft.com/office/officeart/2005/8/layout/cycle6"/>
    <dgm:cxn modelId="{5EEF9C60-3990-461D-8C48-01FB67F3E1C9}" type="presOf" srcId="{65526827-8F6A-4F1E-A0FD-9AE91D783A71}" destId="{2E9DADEC-0B95-4762-B394-8400307E45AE}" srcOrd="0" destOrd="0" presId="urn:microsoft.com/office/officeart/2005/8/layout/cycle6"/>
    <dgm:cxn modelId="{D603F0CF-9AB7-4C29-8199-9CD668BEC480}" type="presOf" srcId="{27F32927-43B4-4F35-AFAE-4639378537C0}" destId="{75B4120A-474E-48D6-A7A6-1546903A6B1E}" srcOrd="0" destOrd="0" presId="urn:microsoft.com/office/officeart/2005/8/layout/cycle6"/>
    <dgm:cxn modelId="{AB04B33A-92D0-42B6-9140-D70C7F4FA1E1}" type="presOf" srcId="{4521059E-8A43-4DEC-A382-95805BA4E4CB}" destId="{397E923A-A0B9-4D84-87F5-2E054393E904}" srcOrd="0" destOrd="6" presId="urn:microsoft.com/office/officeart/2005/8/layout/cycle6"/>
    <dgm:cxn modelId="{BA78EBA6-7CB2-4B25-AA05-28999D482A75}" type="presOf" srcId="{52249237-CFA9-45BF-A480-C15D6E73BF60}" destId="{2E9DADEC-0B95-4762-B394-8400307E45AE}" srcOrd="0" destOrd="2" presId="urn:microsoft.com/office/officeart/2005/8/layout/cycle6"/>
    <dgm:cxn modelId="{BF7DE166-5901-425B-9C9E-DBC4745A1D15}" srcId="{65526827-8F6A-4F1E-A0FD-9AE91D783A71}" destId="{52249237-CFA9-45BF-A480-C15D6E73BF60}" srcOrd="1" destOrd="0" parTransId="{C54C0DFF-479C-4A4B-BDBC-D9600C73D543}" sibTransId="{E65959A2-0629-49E4-864E-1D5FAB0E6CF4}"/>
    <dgm:cxn modelId="{6CA1CCC1-7243-41FA-B1CF-F0D8E024A541}" srcId="{623EA845-C5EA-4D21-B6E3-DF1F4330784A}" destId="{9D95C432-2F3B-43CD-AED0-774A9B1E9405}" srcOrd="2" destOrd="0" parTransId="{028D068F-7E1A-4EAE-B983-493D231946E3}" sibTransId="{DF9A0F82-E5CC-42AC-A222-25359E22CBCA}"/>
    <dgm:cxn modelId="{BA792C91-6140-4155-9013-DD9682D665BB}" srcId="{711268B0-53BB-4216-B066-F70F5B96CB21}" destId="{93E07024-0F40-49B7-AD2D-DCF6B4D4925D}" srcOrd="6" destOrd="0" parTransId="{8CFC7019-5514-4C98-B809-D5F70D392B28}" sibTransId="{D37DED0F-9C85-4522-9B4A-192675C5A74A}"/>
    <dgm:cxn modelId="{7291F683-BA21-4100-9256-7BAE8E67A027}" type="presOf" srcId="{EAAB77EF-EA7A-410E-B8E0-D0AABC86EC17}" destId="{1DE85C0D-6715-4234-A14E-A460868AC449}" srcOrd="0" destOrd="0" presId="urn:microsoft.com/office/officeart/2005/8/layout/cycle6"/>
    <dgm:cxn modelId="{507FF3C0-62C9-48CE-99C6-C2B50925DE75}" type="presOf" srcId="{93E07024-0F40-49B7-AD2D-DCF6B4D4925D}" destId="{6149013A-8751-4252-B654-079C3B7DDE46}" srcOrd="0" destOrd="0" presId="urn:microsoft.com/office/officeart/2005/8/layout/cycle6"/>
    <dgm:cxn modelId="{E98A0C8B-2B07-46CC-BB08-D850F9978EED}" type="presOf" srcId="{7D63B4F0-9942-4CCF-9FA9-688E277E4369}" destId="{C918EBBB-6B4C-476D-A3E8-CDC8A48B3CE5}" srcOrd="0" destOrd="2" presId="urn:microsoft.com/office/officeart/2005/8/layout/cycle6"/>
    <dgm:cxn modelId="{BA115A7C-A652-4C19-9251-E236AE4DF97D}" srcId="{EAAB77EF-EA7A-410E-B8E0-D0AABC86EC17}" destId="{19686D30-F746-46B6-9FF5-091B02F4A7A3}" srcOrd="0" destOrd="0" parTransId="{B42FB1C3-7F81-49AF-BE7D-A820E2EC8BE5}" sibTransId="{9BFA918A-F5B0-4401-9054-12546246F664}"/>
    <dgm:cxn modelId="{EDAAF537-ABB6-4FA6-AF80-AD15C346ED7D}" type="presOf" srcId="{A510D571-35D5-49B0-966E-D451C3D6139A}" destId="{1DE85C0D-6715-4234-A14E-A460868AC449}" srcOrd="0" destOrd="3" presId="urn:microsoft.com/office/officeart/2005/8/layout/cycle6"/>
    <dgm:cxn modelId="{44F2009F-B812-4262-B662-02C995D1B1B5}" type="presOf" srcId="{22AB9562-AF56-4D50-9F7F-7C9A82D5274C}" destId="{3E9AE3BE-345E-414F-AB4C-00EBD520E8A1}" srcOrd="0" destOrd="1" presId="urn:microsoft.com/office/officeart/2005/8/layout/cycle6"/>
    <dgm:cxn modelId="{7CD06828-1A45-4237-9180-F310E294BB8F}" type="presOf" srcId="{9D95C432-2F3B-43CD-AED0-774A9B1E9405}" destId="{07F672DB-3C94-4CA6-B9F0-EA8AA4099E20}" srcOrd="0" destOrd="3" presId="urn:microsoft.com/office/officeart/2005/8/layout/cycle6"/>
    <dgm:cxn modelId="{08519D52-C21C-415D-9D09-8BD1ADC0A3C4}" type="presOf" srcId="{623EA845-C5EA-4D21-B6E3-DF1F4330784A}" destId="{07F672DB-3C94-4CA6-B9F0-EA8AA4099E20}" srcOrd="0" destOrd="0" presId="urn:microsoft.com/office/officeart/2005/8/layout/cycle6"/>
    <dgm:cxn modelId="{F51BEE3D-A3E9-4853-9E57-E931BFCB5371}" srcId="{08F9D161-310B-41C6-ADB4-549C5FA46FC2}" destId="{FB73E6B7-19B2-4F97-BB13-24ADF17E94F4}" srcOrd="1" destOrd="0" parTransId="{8AE53E9D-6BC0-439F-B1EA-980ACDD7A445}" sibTransId="{EC374FDC-ECC3-456F-A3D2-AE300EA61B60}"/>
    <dgm:cxn modelId="{9DAF0E6B-FA9B-4EB8-AF23-F8EB71109121}" type="presOf" srcId="{09F1BFA9-8BD5-4038-B40E-64DD6DD34EFB}" destId="{9065231C-145B-46F7-9C6C-09E24AFF023F}" srcOrd="0" destOrd="2" presId="urn:microsoft.com/office/officeart/2005/8/layout/cycle6"/>
    <dgm:cxn modelId="{8B744D17-3D83-4011-A94C-94D640D90D5F}" type="presOf" srcId="{AB55550B-7FDB-4C72-ABCD-0AC225933B4D}" destId="{2C03FD75-CF72-451D-AC52-3ECBB4DAFBB7}" srcOrd="0" destOrd="0" presId="urn:microsoft.com/office/officeart/2005/8/layout/cycle6"/>
    <dgm:cxn modelId="{B863990F-D228-4BA3-95EE-1B59C66D3AA6}" type="presOf" srcId="{8C754713-052D-4988-9FF2-4AF953F756D9}" destId="{397E923A-A0B9-4D84-87F5-2E054393E904}" srcOrd="0" destOrd="3" presId="urn:microsoft.com/office/officeart/2005/8/layout/cycle6"/>
    <dgm:cxn modelId="{4B378FB6-D18A-4BA3-A0AD-12509EB0FF7D}" type="presOf" srcId="{FB73E6B7-19B2-4F97-BB13-24ADF17E94F4}" destId="{3A16B7F8-3A5E-4BD0-9082-84C2537CF891}" srcOrd="0" destOrd="2" presId="urn:microsoft.com/office/officeart/2005/8/layout/cycle6"/>
    <dgm:cxn modelId="{65388887-E731-4866-A50A-4DE3969B3E67}" type="presOf" srcId="{BA6D89FE-305A-4084-BD3D-63F6600F0434}" destId="{6149013A-8751-4252-B654-079C3B7DDE46}" srcOrd="0" destOrd="1" presId="urn:microsoft.com/office/officeart/2005/8/layout/cycle6"/>
    <dgm:cxn modelId="{2BB9D439-73D7-4C2D-8AC3-2F326795DD23}" type="presOf" srcId="{61742C30-A72D-445A-8F9D-4BB7BBE338A3}" destId="{07F672DB-3C94-4CA6-B9F0-EA8AA4099E20}" srcOrd="0" destOrd="2" presId="urn:microsoft.com/office/officeart/2005/8/layout/cycle6"/>
    <dgm:cxn modelId="{F77628DC-8606-46B9-91B3-1469D5DDE95D}" type="presOf" srcId="{02C03F0C-4B8F-474C-8DDE-370B52BE1865}" destId="{5164C439-DFB8-4A61-96D5-AD8C3931AEF6}" srcOrd="0" destOrd="0" presId="urn:microsoft.com/office/officeart/2005/8/layout/cycle6"/>
    <dgm:cxn modelId="{6FF388B5-0740-4971-956B-99B3926BE654}" type="presOf" srcId="{A12D7FA0-3D49-4DD9-A778-5FB8919BFA86}" destId="{3A16B7F8-3A5E-4BD0-9082-84C2537CF891}" srcOrd="0" destOrd="1" presId="urn:microsoft.com/office/officeart/2005/8/layout/cycle6"/>
    <dgm:cxn modelId="{1CF9D405-7A7B-4F05-83CB-4E41734B4655}" type="presOf" srcId="{94F8C183-0859-42D6-A321-78A36DA4D113}" destId="{397E923A-A0B9-4D84-87F5-2E054393E904}" srcOrd="0" destOrd="2" presId="urn:microsoft.com/office/officeart/2005/8/layout/cycle6"/>
    <dgm:cxn modelId="{D056E4FA-BA52-4A5B-9CB5-923610BC2725}" type="presOf" srcId="{2BC1DDE2-FF77-4732-9C31-74BCDA42556E}" destId="{397E923A-A0B9-4D84-87F5-2E054393E904}" srcOrd="0" destOrd="4" presId="urn:microsoft.com/office/officeart/2005/8/layout/cycle6"/>
    <dgm:cxn modelId="{31AA5FC1-6698-4809-A490-CE64D3A1FF9F}" type="presOf" srcId="{0922412B-AB5B-4F12-B672-1BB3620939F6}" destId="{397E923A-A0B9-4D84-87F5-2E054393E904}" srcOrd="0" destOrd="0" presId="urn:microsoft.com/office/officeart/2005/8/layout/cycle6"/>
    <dgm:cxn modelId="{63BB076E-2253-4BE6-BE4D-034072CF6B56}" srcId="{AB55550B-7FDB-4C72-ABCD-0AC225933B4D}" destId="{46463F47-A328-4926-AA23-9EBF2C01C519}" srcOrd="0" destOrd="0" parTransId="{5EF2BF4A-97C2-428C-A9F9-827ABC3EE656}" sibTransId="{0C5C5E05-9B98-4BE1-823C-3959E4072F6D}"/>
    <dgm:cxn modelId="{3A47655B-C83A-4F9A-B094-966F02568DFE}" srcId="{0922412B-AB5B-4F12-B672-1BB3620939F6}" destId="{97881705-F725-43BB-9E01-039A83340133}" srcOrd="0" destOrd="0" parTransId="{7FCA605D-3C5E-456D-A2B4-C6ED9F79107B}" sibTransId="{48B4DA23-4BF8-4B79-85FB-7794F594FE99}"/>
    <dgm:cxn modelId="{35310A33-1F71-4AFA-9B8A-6C1D3A2FAA6D}" srcId="{08F9D161-310B-41C6-ADB4-549C5FA46FC2}" destId="{5BCD3A44-9CE1-4B72-A92B-2CE57BFB1E2E}" srcOrd="2" destOrd="0" parTransId="{41E74169-FFCC-4380-890F-DD393F94C979}" sibTransId="{EC99772E-F97A-4958-B217-38EA7AC8CD2A}"/>
    <dgm:cxn modelId="{75CDC72B-5B89-4E45-8D6C-42EE8CC5A236}" srcId="{93E07024-0F40-49B7-AD2D-DCF6B4D4925D}" destId="{76D1C1F4-4191-414A-9E29-D556EC9655FD}" srcOrd="2" destOrd="0" parTransId="{DE32DE1B-E529-4C95-B0CE-E4AB0079E5B2}" sibTransId="{C79C8C19-805D-489B-A5C1-66D19EBD9F1F}"/>
    <dgm:cxn modelId="{8BD848B1-5BE6-4D6B-9DD2-65888A94FC03}" type="presOf" srcId="{8E938CDB-6614-437C-B582-AF1C8E7C1166}" destId="{1DE85C0D-6715-4234-A14E-A460868AC449}" srcOrd="0" destOrd="2" presId="urn:microsoft.com/office/officeart/2005/8/layout/cycle6"/>
    <dgm:cxn modelId="{84A9975E-37A5-4AE8-9951-DA0D9911406E}" type="presOf" srcId="{C6210EFA-0B5A-4840-9A99-7EF120D86E79}" destId="{07F672DB-3C94-4CA6-B9F0-EA8AA4099E20}" srcOrd="0" destOrd="4" presId="urn:microsoft.com/office/officeart/2005/8/layout/cycle6"/>
    <dgm:cxn modelId="{861AB89E-51CA-4245-AACB-4C7AE6221544}" srcId="{0922412B-AB5B-4F12-B672-1BB3620939F6}" destId="{2BC1DDE2-FF77-4732-9C31-74BCDA42556E}" srcOrd="3" destOrd="0" parTransId="{FEEFC858-812B-451F-807D-B654FE4BBF6F}" sibTransId="{6443E32A-B958-4CC4-AEBB-CF1B4294638D}"/>
    <dgm:cxn modelId="{D80DB0F6-C12B-4787-A6CD-EB71132712EF}" srcId="{1798CC23-2625-47B7-ABD5-4749237EC378}" destId="{B148FECA-E7A2-43CB-9C2A-BEF1255DB632}" srcOrd="4" destOrd="0" parTransId="{99852E95-CF36-49B7-B567-1D6F647567AA}" sibTransId="{59FA223B-16EC-499F-9EF6-1C37C5240D2B}"/>
    <dgm:cxn modelId="{13B8D74C-DF1D-440B-BD92-D2A2640041C9}" type="presOf" srcId="{9B9C973E-D7A2-44A0-9D2C-78450024D055}" destId="{0019A763-EE7E-43F6-B9E6-A13B3CE6274F}" srcOrd="0" destOrd="0" presId="urn:microsoft.com/office/officeart/2005/8/layout/cycle6"/>
    <dgm:cxn modelId="{91A9836D-A8EB-4C2E-A497-C6D535D3FA29}" type="presOf" srcId="{84D317DB-13C5-4550-AF56-EF9F30A352B3}" destId="{9065231C-145B-46F7-9C6C-09E24AFF023F}" srcOrd="0" destOrd="5" presId="urn:microsoft.com/office/officeart/2005/8/layout/cycle6"/>
    <dgm:cxn modelId="{C1DFF7AC-DCBD-4984-9127-E64CA60C963D}" srcId="{623EA845-C5EA-4D21-B6E3-DF1F4330784A}" destId="{C6210EFA-0B5A-4840-9A99-7EF120D86E79}" srcOrd="3" destOrd="0" parTransId="{E07C2956-CEFE-48E2-A96C-0FA858B0AABF}" sibTransId="{FF5D10E5-87BF-4331-ADDD-6D67CD3870C8}"/>
    <dgm:cxn modelId="{CA3F72BC-01EB-4C09-B94D-0530E9D57CA5}" type="presOf" srcId="{489D1B87-1809-4A86-86D5-8E54FD97BBF3}" destId="{07F672DB-3C94-4CA6-B9F0-EA8AA4099E20}" srcOrd="0" destOrd="5" presId="urn:microsoft.com/office/officeart/2005/8/layout/cycle6"/>
    <dgm:cxn modelId="{05330262-8EA4-413B-86A6-19073D0631A7}" srcId="{65EA86EF-24B0-4367-8708-BB41EEC82150}" destId="{84D317DB-13C5-4550-AF56-EF9F30A352B3}" srcOrd="4" destOrd="0" parTransId="{F8FBCF09-F56F-4DA4-BBE9-4E8152EAA2ED}" sibTransId="{41D46339-70C7-477F-BB82-1A59F107ABFF}"/>
    <dgm:cxn modelId="{16125C99-54C6-4E43-B864-C9A07D2D8C14}" type="presOf" srcId="{BB792477-471E-4824-BAA5-C355B90079F8}" destId="{07F672DB-3C94-4CA6-B9F0-EA8AA4099E20}" srcOrd="0" destOrd="1" presId="urn:microsoft.com/office/officeart/2005/8/layout/cycle6"/>
    <dgm:cxn modelId="{39A4DBC8-9CA4-4585-A5A9-3187F71FEB4B}" srcId="{65526827-8F6A-4F1E-A0FD-9AE91D783A71}" destId="{A7378ECD-B35B-4194-9978-6645FB3B090E}" srcOrd="3" destOrd="0" parTransId="{E2EABD85-C4AD-4FFC-AF31-34DEA40DBEAA}" sibTransId="{FEC20D17-F91C-414C-8157-25C16890753B}"/>
    <dgm:cxn modelId="{EF1AD0A3-B17E-468F-804D-475472139C3A}" type="presOf" srcId="{08F9D161-310B-41C6-ADB4-549C5FA46FC2}" destId="{3A16B7F8-3A5E-4BD0-9082-84C2537CF891}" srcOrd="0" destOrd="0" presId="urn:microsoft.com/office/officeart/2005/8/layout/cycle6"/>
    <dgm:cxn modelId="{AE912B56-FE2B-4B42-98CB-DF3D3FC27D60}" type="presOf" srcId="{22299332-F016-4B9D-993E-1495CC9E7DFF}" destId="{6764D003-86B1-4442-B308-1E5A7C10A2B0}" srcOrd="0" destOrd="2" presId="urn:microsoft.com/office/officeart/2005/8/layout/cycle6"/>
    <dgm:cxn modelId="{08DD9030-733D-4BDF-BE8C-0FC4BDF907A7}" srcId="{93E07024-0F40-49B7-AD2D-DCF6B4D4925D}" destId="{806D1C82-7773-4472-A1B6-8772FCDF1005}" srcOrd="1" destOrd="0" parTransId="{26A6307F-407D-438F-A1C0-3063483CEACD}" sibTransId="{A95D322C-0DCB-43C7-A595-E288D54A4CF4}"/>
    <dgm:cxn modelId="{991A6552-82B9-4D4B-9880-F0CAF6340A47}" type="presOf" srcId="{E0AFBD7D-830B-4C0B-99ED-125BD2A35584}" destId="{C918EBBB-6B4C-476D-A3E8-CDC8A48B3CE5}" srcOrd="0" destOrd="4" presId="urn:microsoft.com/office/officeart/2005/8/layout/cycle6"/>
    <dgm:cxn modelId="{524249A8-2D37-44E2-814F-C689FBF7ECB6}" srcId="{65EA86EF-24B0-4367-8708-BB41EEC82150}" destId="{0A2B6AAF-97C5-4E42-BA26-5F8ED7B6842F}" srcOrd="2" destOrd="0" parTransId="{4F5ACA7E-D9A0-40F1-8139-FC888076606B}" sibTransId="{2F19C93D-5AD6-4ED2-A3D7-F25FA00295A5}"/>
    <dgm:cxn modelId="{42A6FDA0-4B37-4ABF-8180-4A3621893892}" type="presOf" srcId="{048EA468-AF14-4728-A180-C062579FAC2A}" destId="{9065231C-145B-46F7-9C6C-09E24AFF023F}" srcOrd="0" destOrd="4" presId="urn:microsoft.com/office/officeart/2005/8/layout/cycle6"/>
    <dgm:cxn modelId="{1349DFD8-4F07-48B3-9B2A-5471FD63DF4A}" type="presOf" srcId="{806D1C82-7773-4472-A1B6-8772FCDF1005}" destId="{6149013A-8751-4252-B654-079C3B7DDE46}" srcOrd="0" destOrd="2" presId="urn:microsoft.com/office/officeart/2005/8/layout/cycle6"/>
    <dgm:cxn modelId="{F100635C-706F-4FD3-96B4-4551AC5074E7}" type="presOf" srcId="{5BCD3A44-9CE1-4B72-A92B-2CE57BFB1E2E}" destId="{3A16B7F8-3A5E-4BD0-9082-84C2537CF891}" srcOrd="0" destOrd="3" presId="urn:microsoft.com/office/officeart/2005/8/layout/cycle6"/>
    <dgm:cxn modelId="{53890FF6-9196-41AF-A4E5-9B3C0B6AE5F3}" srcId="{D6F1E5BD-618A-423C-83B8-D2C5BE5B4EA5}" destId="{E0AFBD7D-830B-4C0B-99ED-125BD2A35584}" srcOrd="3" destOrd="0" parTransId="{CE931674-A168-4EBD-8975-70BB7E0A82A4}" sibTransId="{CC9AB407-031A-49B9-ADF6-874378DFBE7E}"/>
    <dgm:cxn modelId="{A3C15866-D55C-4758-8457-277DC933DB8F}" type="presOf" srcId="{0A3979C0-3557-446C-AD3F-F6D7740DAC8E}" destId="{6764D003-86B1-4442-B308-1E5A7C10A2B0}" srcOrd="0" destOrd="1" presId="urn:microsoft.com/office/officeart/2005/8/layout/cycle6"/>
    <dgm:cxn modelId="{BB617784-9E8E-4806-B434-C95A5BF3FC02}" type="presOf" srcId="{ACA38A29-BFEE-477F-BAE2-03D69FADBFE5}" destId="{6149013A-8751-4252-B654-079C3B7DDE46}" srcOrd="0" destOrd="5" presId="urn:microsoft.com/office/officeart/2005/8/layout/cycle6"/>
    <dgm:cxn modelId="{E3A2E246-11CF-45C1-AE00-F7FC3A6D69FB}" srcId="{1798CC23-2625-47B7-ABD5-4749237EC378}" destId="{F72C5155-2903-4FC5-B8ED-DCCE1BBD0B38}" srcOrd="3" destOrd="0" parTransId="{14DEC78C-BD7D-4B27-8EC8-90B72BA13BB7}" sibTransId="{51D9D9C1-BC75-4C6D-932D-2C1CA971AD26}"/>
    <dgm:cxn modelId="{DB2030E9-A451-4C51-8F5F-D1B7A0E8754F}" type="presOf" srcId="{D6F1E5BD-618A-423C-83B8-D2C5BE5B4EA5}" destId="{C918EBBB-6B4C-476D-A3E8-CDC8A48B3CE5}" srcOrd="0" destOrd="0" presId="urn:microsoft.com/office/officeart/2005/8/layout/cycle6"/>
    <dgm:cxn modelId="{5BADFB09-640E-4D49-9F04-37C5243737EB}" type="presOf" srcId="{19686D30-F746-46B6-9FF5-091B02F4A7A3}" destId="{1DE85C0D-6715-4234-A14E-A460868AC449}" srcOrd="0" destOrd="1" presId="urn:microsoft.com/office/officeart/2005/8/layout/cycle6"/>
    <dgm:cxn modelId="{A42DBD21-BA9F-44B2-B87D-0562F311AAAA}" type="presOf" srcId="{D32F2586-CD12-4E06-8EB2-7C11F39FF317}" destId="{423B3FA6-D35B-4E20-8644-2D65B502C9E5}" srcOrd="0" destOrd="0" presId="urn:microsoft.com/office/officeart/2005/8/layout/cycle6"/>
    <dgm:cxn modelId="{C58C6A85-7CAA-446A-9C70-65B00C047291}" type="presOf" srcId="{C6AF4A3C-A2D6-4A3F-BC1C-5D2F097327DC}" destId="{F6EC0AC4-F8A8-48DC-8ABA-1A76CB6DBC75}" srcOrd="0" destOrd="0" presId="urn:microsoft.com/office/officeart/2005/8/layout/cycle6"/>
    <dgm:cxn modelId="{60217B42-13D0-4A9F-AF92-821530A08B31}" type="presOf" srcId="{EC0DD9F1-411C-44B1-B51D-F2D19F0F39E6}" destId="{96C5F999-8466-407C-BB7C-38D9335D841F}" srcOrd="0" destOrd="0" presId="urn:microsoft.com/office/officeart/2005/8/layout/cycle6"/>
    <dgm:cxn modelId="{064465CC-4643-4723-8DAB-9ACED059B83A}" type="presOf" srcId="{26744A11-74FD-4EAB-A8B5-D2288565E08A}" destId="{4DECCFA6-2C60-4D38-B66F-124022BC1247}" srcOrd="0" destOrd="0" presId="urn:microsoft.com/office/officeart/2005/8/layout/cycle6"/>
    <dgm:cxn modelId="{7A2D5006-39C9-4DA8-AB7C-D081A39A4648}" srcId="{65526827-8F6A-4F1E-A0FD-9AE91D783A71}" destId="{9D5148E3-099D-4D76-9013-E0001D13FF83}" srcOrd="0" destOrd="0" parTransId="{C5913968-43A3-4732-B2F0-DA0EACEC92A3}" sibTransId="{2FE2564C-FC20-4044-9530-98E7FF54FEAA}"/>
    <dgm:cxn modelId="{D978540B-EA6E-4DD5-938E-F3F30D34BBA1}" type="presOf" srcId="{B148FECA-E7A2-43CB-9C2A-BEF1255DB632}" destId="{3E9AE3BE-345E-414F-AB4C-00EBD520E8A1}" srcOrd="0" destOrd="5" presId="urn:microsoft.com/office/officeart/2005/8/layout/cycle6"/>
    <dgm:cxn modelId="{816D0E00-21D9-48FE-B062-A56BFE517144}" srcId="{711268B0-53BB-4216-B066-F70F5B96CB21}" destId="{1798CC23-2625-47B7-ABD5-4749237EC378}" srcOrd="8" destOrd="0" parTransId="{28522BDD-F419-4AE6-BA34-7FA225E7394E}" sibTransId="{3C9A8874-96B3-499E-A2C9-C004D5534C4F}"/>
    <dgm:cxn modelId="{4474809F-8D9D-49F0-82E3-B4D1A973E47E}" srcId="{623EA845-C5EA-4D21-B6E3-DF1F4330784A}" destId="{489D1B87-1809-4A86-86D5-8E54FD97BBF3}" srcOrd="4" destOrd="0" parTransId="{A0385A3C-5812-4BF6-A3B9-C5A0FBBE5A35}" sibTransId="{DF17A7CC-E430-466B-B2E5-EFCBBABE2186}"/>
    <dgm:cxn modelId="{5816286C-59ED-4A92-A0B3-1A0FCDC69B15}" type="presOf" srcId="{02B8CA65-8A3E-412D-878E-C9A739060FAE}" destId="{6764D003-86B1-4442-B308-1E5A7C10A2B0}" srcOrd="0" destOrd="4" presId="urn:microsoft.com/office/officeart/2005/8/layout/cycle6"/>
    <dgm:cxn modelId="{DF7C03E5-0787-4141-9F04-DE2BF262A6DA}" type="presOf" srcId="{0A2B6AAF-97C5-4E42-BA26-5F8ED7B6842F}" destId="{9065231C-145B-46F7-9C6C-09E24AFF023F}" srcOrd="0" destOrd="3" presId="urn:microsoft.com/office/officeart/2005/8/layout/cycle6"/>
    <dgm:cxn modelId="{5AD6DA2A-C732-401E-900E-402BEF209DCF}" srcId="{7CB4E01E-3FF1-432D-B894-C7C944C61B0B}" destId="{22299332-F016-4B9D-993E-1495CC9E7DFF}" srcOrd="1" destOrd="0" parTransId="{BC616289-78C2-4888-A5E2-9D133A49A84D}" sibTransId="{4D6145A2-8B8C-4324-BF7F-87A06605ABD7}"/>
    <dgm:cxn modelId="{D025368D-7A3E-40EE-BB89-A55B85FB611D}" type="presOf" srcId="{00314299-3F12-4D6C-96AD-722B0BA28195}" destId="{BAA6CBED-D064-4749-B1B6-5197E94058CB}" srcOrd="0" destOrd="0" presId="urn:microsoft.com/office/officeart/2005/8/layout/cycle6"/>
    <dgm:cxn modelId="{F737E412-A4FC-4821-8BEE-7EF81BBFAB5A}" srcId="{08F9D161-310B-41C6-ADB4-549C5FA46FC2}" destId="{A12D7FA0-3D49-4DD9-A778-5FB8919BFA86}" srcOrd="0" destOrd="0" parTransId="{2809953A-46E5-498E-9E57-21C9BB387008}" sibTransId="{5F778D92-BD3E-4FB9-867C-76CC4181CDF8}"/>
    <dgm:cxn modelId="{650513C3-351E-4060-8C72-A54B28822148}" srcId="{1798CC23-2625-47B7-ABD5-4749237EC378}" destId="{00CCAD7F-85A7-46F3-8300-0FBBAF4D83DE}" srcOrd="2" destOrd="0" parTransId="{291AE9FD-5133-4312-B5C1-6FCEE62EE732}" sibTransId="{3F799119-5FAD-4D20-B5FC-2E7F88EE5BDD}"/>
    <dgm:cxn modelId="{29AAF2AB-A66A-490B-B3E9-F7EF75B6E322}" type="presOf" srcId="{3C9A8874-96B3-499E-A2C9-C004D5534C4F}" destId="{3DEAF2A9-3515-4FC6-9285-E5AA2CFF13C3}" srcOrd="0" destOrd="0" presId="urn:microsoft.com/office/officeart/2005/8/layout/cycle6"/>
    <dgm:cxn modelId="{B5D1CE7B-C346-41E5-89C1-3DD74EEDD954}" srcId="{711268B0-53BB-4216-B066-F70F5B96CB21}" destId="{AB55550B-7FDB-4C72-ABCD-0AC225933B4D}" srcOrd="9" destOrd="0" parTransId="{0E918AF3-34A0-45F3-923B-6AC9E0EB8EF6}" sibTransId="{EC0DD9F1-411C-44B1-B51D-F2D19F0F39E6}"/>
    <dgm:cxn modelId="{C6E8D853-33C4-445D-995C-1EF5E83E7382}" srcId="{0922412B-AB5B-4F12-B672-1BB3620939F6}" destId="{94F8C183-0859-42D6-A321-78A36DA4D113}" srcOrd="1" destOrd="0" parTransId="{53AF765B-5BA7-4763-8F9D-C8B75A187999}" sibTransId="{792A9FFB-754F-403D-94C2-1BB30BA022C6}"/>
    <dgm:cxn modelId="{4479F25E-244A-4714-9BA3-58CB5CE108D8}" srcId="{EAAB77EF-EA7A-410E-B8E0-D0AABC86EC17}" destId="{9CC0485F-E7F2-4F8E-8D15-D570E5DB38B8}" srcOrd="3" destOrd="0" parTransId="{E2C9B250-CAC3-497B-97F7-B5AC2DDB18F1}" sibTransId="{2061E3D0-CA87-458D-BA79-B9114A79BBC4}"/>
    <dgm:cxn modelId="{D7B0F3B2-5BCF-4DA4-BF32-D0592CF69392}" type="presOf" srcId="{3D17F451-FCC3-4876-8D50-6AD219FED55F}" destId="{2E9DADEC-0B95-4762-B394-8400307E45AE}" srcOrd="0" destOrd="3" presId="urn:microsoft.com/office/officeart/2005/8/layout/cycle6"/>
    <dgm:cxn modelId="{4A649FFC-B9EC-4FA3-808C-3E72366A926D}" srcId="{0922412B-AB5B-4F12-B672-1BB3620939F6}" destId="{D5C4B551-807E-4F23-B3F1-FF6A62AC6777}" srcOrd="4" destOrd="0" parTransId="{AFD21F05-9C9F-412A-B4DB-D6B810D2ABC6}" sibTransId="{2E80E944-6925-4903-9BE0-DC797DEFE718}"/>
    <dgm:cxn modelId="{D8D6C9A2-2399-4737-A9B2-20BED6C51AFA}" type="presOf" srcId="{97881705-F725-43BB-9E01-039A83340133}" destId="{397E923A-A0B9-4D84-87F5-2E054393E904}" srcOrd="0" destOrd="1" presId="urn:microsoft.com/office/officeart/2005/8/layout/cycle6"/>
    <dgm:cxn modelId="{670A9CE8-0715-427E-9D89-DE3F46A96EB3}" srcId="{711268B0-53BB-4216-B066-F70F5B96CB21}" destId="{7CB4E01E-3FF1-432D-B894-C7C944C61B0B}" srcOrd="3" destOrd="0" parTransId="{6A4D5191-B2F4-4D01-8425-AA397CABC220}" sibTransId="{D32F2586-CD12-4E06-8EB2-7C11F39FF317}"/>
    <dgm:cxn modelId="{51BED3C5-36C0-4D20-BD42-2BC663267456}" type="presOf" srcId="{1AE50CCA-73D7-4E1E-89C9-F2C5622F9006}" destId="{59B8C077-8022-4393-AB8F-D2830DA8900D}" srcOrd="0" destOrd="0" presId="urn:microsoft.com/office/officeart/2005/8/layout/cycle6"/>
    <dgm:cxn modelId="{BD5FE97C-6D4F-4BE2-A233-1D811FD371F6}" srcId="{EAAB77EF-EA7A-410E-B8E0-D0AABC86EC17}" destId="{A510D571-35D5-49B0-966E-D451C3D6139A}" srcOrd="2" destOrd="0" parTransId="{43CEB23C-6D68-432A-848E-394FD3D11626}" sibTransId="{EECE367D-A17E-41A3-A8E9-B1EF0049B895}"/>
    <dgm:cxn modelId="{7A77D97C-C791-4AB8-B2AB-7018C48F4231}" type="presOf" srcId="{7CB4E01E-3FF1-432D-B894-C7C944C61B0B}" destId="{6764D003-86B1-4442-B308-1E5A7C10A2B0}" srcOrd="0" destOrd="0" presId="urn:microsoft.com/office/officeart/2005/8/layout/cycle6"/>
    <dgm:cxn modelId="{14F0DA1B-16DC-4B2A-AE29-3D95EA782CC0}" srcId="{711268B0-53BB-4216-B066-F70F5B96CB21}" destId="{D6F1E5BD-618A-423C-83B8-D2C5BE5B4EA5}" srcOrd="10" destOrd="0" parTransId="{CF0A585A-7844-4279-95A9-7A485DB65A3B}" sibTransId="{02C03F0C-4B8F-474C-8DDE-370B52BE1865}"/>
    <dgm:cxn modelId="{EE7D4CBB-481D-433E-A772-4C692653DEBD}" type="presOf" srcId="{D37DED0F-9C85-4522-9B4A-192675C5A74A}" destId="{60F709F1-2B34-47C9-B14B-298BD4B8207F}" srcOrd="0" destOrd="0" presId="urn:microsoft.com/office/officeart/2005/8/layout/cycle6"/>
    <dgm:cxn modelId="{9B8323A7-3FF2-49C3-874E-8A0525811138}" srcId="{7CB4E01E-3FF1-432D-B894-C7C944C61B0B}" destId="{88C6D508-741D-4D9D-BCB3-E65C1B7A34F9}" srcOrd="2" destOrd="0" parTransId="{D15E71DA-C2EE-4DEA-ADAA-DE74134B3D1A}" sibTransId="{9177642E-2BAC-4B43-AB3E-B91F779440D2}"/>
    <dgm:cxn modelId="{0EBEC536-1985-44A9-90E0-5BB67DDCC242}" srcId="{711268B0-53BB-4216-B066-F70F5B96CB21}" destId="{08F9D161-310B-41C6-ADB4-549C5FA46FC2}" srcOrd="5" destOrd="0" parTransId="{B25A8265-2853-443A-8356-90ED72D69403}" sibTransId="{C6AF4A3C-A2D6-4A3F-BC1C-5D2F097327DC}"/>
    <dgm:cxn modelId="{650CF491-75C8-49AB-B8E5-78664C075BA8}" srcId="{711268B0-53BB-4216-B066-F70F5B96CB21}" destId="{623EA845-C5EA-4D21-B6E3-DF1F4330784A}" srcOrd="7" destOrd="0" parTransId="{03EEC7CB-D965-4B29-8FD2-11D17C019C5A}" sibTransId="{1AE50CCA-73D7-4E1E-89C9-F2C5622F9006}"/>
    <dgm:cxn modelId="{2BBA87AA-D2DB-45E9-AA65-99FDA9F8DAA2}" type="presOf" srcId="{88D04F73-29FE-400F-BE24-AB9C3EDC9066}" destId="{C918EBBB-6B4C-476D-A3E8-CDC8A48B3CE5}" srcOrd="0" destOrd="3" presId="urn:microsoft.com/office/officeart/2005/8/layout/cycle6"/>
    <dgm:cxn modelId="{925C686A-7E41-4E22-9B7D-DE2ACEC142BA}" srcId="{7CB4E01E-3FF1-432D-B894-C7C944C61B0B}" destId="{02B8CA65-8A3E-412D-878E-C9A739060FAE}" srcOrd="3" destOrd="0" parTransId="{7A339F46-295D-4A4B-A287-83145D2A3274}" sibTransId="{541749F3-7C41-4C36-A8BD-9D8421F9FB6B}"/>
    <dgm:cxn modelId="{66FA8C82-D39F-4419-82D0-D6511680089D}" srcId="{711268B0-53BB-4216-B066-F70F5B96CB21}" destId="{65526827-8F6A-4F1E-A0FD-9AE91D783A71}" srcOrd="4" destOrd="0" parTransId="{B50700CE-A37A-440C-9705-4814CE615CF6}" sibTransId="{9B9C973E-D7A2-44A0-9D2C-78450024D055}"/>
    <dgm:cxn modelId="{50F2822F-8633-4B0C-90CE-692F57A21847}" type="presOf" srcId="{F72C5155-2903-4FC5-B8ED-DCCE1BBD0B38}" destId="{3E9AE3BE-345E-414F-AB4C-00EBD520E8A1}" srcOrd="0" destOrd="4" presId="urn:microsoft.com/office/officeart/2005/8/layout/cycle6"/>
    <dgm:cxn modelId="{9C2277DF-4A7B-4BF6-BC8F-7D496A1D8EF9}" srcId="{1798CC23-2625-47B7-ABD5-4749237EC378}" destId="{22AB9562-AF56-4D50-9F7F-7C9A82D5274C}" srcOrd="0" destOrd="0" parTransId="{C4264AAD-CB4E-422D-8792-444A05185EAD}" sibTransId="{C0EAD029-4CC3-46B6-98EB-EDACE5FC4AEC}"/>
    <dgm:cxn modelId="{568A4AA6-2CBE-48B3-8A6C-387F6D69E599}" srcId="{0922412B-AB5B-4F12-B672-1BB3620939F6}" destId="{4521059E-8A43-4DEC-A382-95805BA4E4CB}" srcOrd="5" destOrd="0" parTransId="{C59F9F51-101F-416D-960D-2AAFF83050B2}" sibTransId="{9EC11779-A8FE-45CE-9D5B-08D7549E2CEB}"/>
    <dgm:cxn modelId="{05786DDC-B4F0-4A87-A886-ED9832ED4BFE}" srcId="{7CB4E01E-3FF1-432D-B894-C7C944C61B0B}" destId="{0A3979C0-3557-446C-AD3F-F6D7740DAC8E}" srcOrd="0" destOrd="0" parTransId="{D9B56857-1EDD-44B3-88F5-1B2AE0C8F7E2}" sibTransId="{66D5F968-E492-41A6-A33D-D4EBBB31C9B0}"/>
    <dgm:cxn modelId="{0F00C848-0C1A-485A-8C8A-8AB582FCF488}" srcId="{711268B0-53BB-4216-B066-F70F5B96CB21}" destId="{65EA86EF-24B0-4367-8708-BB41EEC82150}" srcOrd="1" destOrd="0" parTransId="{C204D9B6-CC7A-4C86-9EF8-C3F7C5CEE68D}" sibTransId="{26744A11-74FD-4EAB-A8B5-D2288565E08A}"/>
    <dgm:cxn modelId="{35D419BC-35C7-4710-A739-43386C627104}" type="presOf" srcId="{B83A0BF8-EAF3-4647-8B7F-078DF87DFBA7}" destId="{3E9AE3BE-345E-414F-AB4C-00EBD520E8A1}" srcOrd="0" destOrd="6" presId="urn:microsoft.com/office/officeart/2005/8/layout/cycle6"/>
    <dgm:cxn modelId="{D598146B-3B86-4611-8465-C2B1F62E65C9}" type="presOf" srcId="{EDEF97B3-B746-4698-80FA-0D0D1C663045}" destId="{9065231C-145B-46F7-9C6C-09E24AFF023F}" srcOrd="0" destOrd="1" presId="urn:microsoft.com/office/officeart/2005/8/layout/cycle6"/>
    <dgm:cxn modelId="{3E9841E0-856F-4328-8EB4-A21769D4BE07}" type="presOf" srcId="{A2CECA19-9CFD-4A5B-9C74-50DDACB4F1D2}" destId="{6149013A-8751-4252-B654-079C3B7DDE46}" srcOrd="0" destOrd="4" presId="urn:microsoft.com/office/officeart/2005/8/layout/cycle6"/>
    <dgm:cxn modelId="{77189426-E423-49DE-9F5D-80E9E1D65A00}" type="presOf" srcId="{46463F47-A328-4926-AA23-9EBF2C01C519}" destId="{2C03FD75-CF72-451D-AC52-3ECBB4DAFBB7}" srcOrd="0" destOrd="1" presId="urn:microsoft.com/office/officeart/2005/8/layout/cycle6"/>
    <dgm:cxn modelId="{9BE26157-3142-4C60-9FB7-F0B6A4862E80}" type="presOf" srcId="{9D5148E3-099D-4D76-9013-E0001D13FF83}" destId="{2E9DADEC-0B95-4762-B394-8400307E45AE}" srcOrd="0" destOrd="1" presId="urn:microsoft.com/office/officeart/2005/8/layout/cycle6"/>
    <dgm:cxn modelId="{4BD2C02C-51B9-41FA-8EB1-D1B8FC5C0A83}" srcId="{1798CC23-2625-47B7-ABD5-4749237EC378}" destId="{B83A0BF8-EAF3-4647-8B7F-078DF87DFBA7}" srcOrd="5" destOrd="0" parTransId="{97FE3327-0CA5-41F7-A265-96054EFF11C7}" sibTransId="{B2345DAE-A26C-4D25-AABF-94600185CC72}"/>
    <dgm:cxn modelId="{1CB1D1F8-5230-4CE4-9F77-AFDA8B3169D3}" type="presOf" srcId="{BD434643-9A55-4F5F-968B-3B19B04415DA}" destId="{3E9AE3BE-345E-414F-AB4C-00EBD520E8A1}" srcOrd="0" destOrd="2" presId="urn:microsoft.com/office/officeart/2005/8/layout/cycle6"/>
    <dgm:cxn modelId="{DA4875CE-4844-4BCD-940E-546CF01D9319}" srcId="{1798CC23-2625-47B7-ABD5-4749237EC378}" destId="{BD434643-9A55-4F5F-968B-3B19B04415DA}" srcOrd="1" destOrd="0" parTransId="{7735D4D9-39A2-4D38-AE5A-2B1D87CFD56F}" sibTransId="{3672D466-675F-47FD-8C5C-1F6203E97741}"/>
    <dgm:cxn modelId="{70C02B60-DBFC-4828-9945-14FFF39A4598}" type="presOf" srcId="{65EA86EF-24B0-4367-8708-BB41EEC82150}" destId="{9065231C-145B-46F7-9C6C-09E24AFF023F}" srcOrd="0" destOrd="0" presId="urn:microsoft.com/office/officeart/2005/8/layout/cycle6"/>
    <dgm:cxn modelId="{419162FF-E9AE-4755-9516-773271551A30}" srcId="{65EA86EF-24B0-4367-8708-BB41EEC82150}" destId="{09F1BFA9-8BD5-4038-B40E-64DD6DD34EFB}" srcOrd="1" destOrd="0" parTransId="{2CD5CFC7-4A7C-44E3-82E2-ABBEC89F7FD2}" sibTransId="{2727B3E1-681C-4216-9B02-7094B4110FAA}"/>
    <dgm:cxn modelId="{DB37747D-DCDF-4681-BAD2-2C8F5FC57F0F}" srcId="{93E07024-0F40-49B7-AD2D-DCF6B4D4925D}" destId="{BA6D89FE-305A-4084-BD3D-63F6600F0434}" srcOrd="0" destOrd="0" parTransId="{B415DCED-A5CC-4FDA-9E28-AB5B36D1F072}" sibTransId="{2856FCC9-2EE4-41B0-9781-DAA70F447846}"/>
    <dgm:cxn modelId="{7CA2F25D-8243-4C4E-BF05-A37AAEDB6601}" srcId="{08F9D161-310B-41C6-ADB4-549C5FA46FC2}" destId="{35E18142-CE5C-4CB7-9C6A-90D858A5AD4D}" srcOrd="3" destOrd="0" parTransId="{27B16F83-75B1-4DAC-AEBB-13E7DB2A9BFD}" sibTransId="{F4E79504-6300-4C94-80E7-B65CDC1411E1}"/>
    <dgm:cxn modelId="{6157D947-D50E-41D3-A2DB-E73B9A3A0D84}" type="presOf" srcId="{88C6D508-741D-4D9D-BCB3-E65C1B7A34F9}" destId="{6764D003-86B1-4442-B308-1E5A7C10A2B0}" srcOrd="0" destOrd="3" presId="urn:microsoft.com/office/officeart/2005/8/layout/cycle6"/>
    <dgm:cxn modelId="{834DFAE9-8462-42A0-9009-02541BF8EAB1}" srcId="{65526827-8F6A-4F1E-A0FD-9AE91D783A71}" destId="{3D17F451-FCC3-4876-8D50-6AD219FED55F}" srcOrd="2" destOrd="0" parTransId="{A1F5C144-2E52-41A5-9358-30CD27687FEA}" sibTransId="{3716812C-372B-4FFF-9FE3-0880EC5DAD4F}"/>
    <dgm:cxn modelId="{289D2840-FB83-4712-82C9-5D420295D594}" srcId="{623EA845-C5EA-4D21-B6E3-DF1F4330784A}" destId="{BB792477-471E-4824-BAA5-C355B90079F8}" srcOrd="0" destOrd="0" parTransId="{10FFBED3-6828-4B0A-B46E-E0D127366C56}" sibTransId="{E5D72182-8E02-41F9-85B7-F09EFDE98D6C}"/>
    <dgm:cxn modelId="{3138570D-FD67-4927-A9BD-B6E07DB69CD4}" type="presOf" srcId="{711268B0-53BB-4216-B066-F70F5B96CB21}" destId="{57BDC14A-DDF3-43F2-9BC3-D60FE040F632}" srcOrd="0" destOrd="0" presId="urn:microsoft.com/office/officeart/2005/8/layout/cycle6"/>
    <dgm:cxn modelId="{1A74E864-4C4D-453C-82B1-A07747EA5386}" type="presOf" srcId="{D5C4B551-807E-4F23-B3F1-FF6A62AC6777}" destId="{397E923A-A0B9-4D84-87F5-2E054393E904}" srcOrd="0" destOrd="5" presId="urn:microsoft.com/office/officeart/2005/8/layout/cycle6"/>
    <dgm:cxn modelId="{9E430D92-0056-4EE0-BC75-259DDE49F451}" srcId="{711268B0-53BB-4216-B066-F70F5B96CB21}" destId="{0922412B-AB5B-4F12-B672-1BB3620939F6}" srcOrd="2" destOrd="0" parTransId="{20BE4345-D3B0-4BE9-911D-9783965B88CF}" sibTransId="{00314299-3F12-4D6C-96AD-722B0BA28195}"/>
    <dgm:cxn modelId="{06487FD3-C178-4C60-98BB-9FF73E9C04C5}" type="presOf" srcId="{E221F46B-4671-42D1-A0C4-2A69E813FE2B}" destId="{2C03FD75-CF72-451D-AC52-3ECBB4DAFBB7}" srcOrd="0" destOrd="2" presId="urn:microsoft.com/office/officeart/2005/8/layout/cycle6"/>
    <dgm:cxn modelId="{3A799B7F-D78B-4D7B-BDAE-82A2C969F4E6}" srcId="{93E07024-0F40-49B7-AD2D-DCF6B4D4925D}" destId="{ACA38A29-BFEE-477F-BAE2-03D69FADBFE5}" srcOrd="4" destOrd="0" parTransId="{08D04785-FF48-4957-844C-CAF2BA73BDFF}" sibTransId="{8030D084-96E2-4827-9DB0-C52FB3650140}"/>
    <dgm:cxn modelId="{E815B72F-5603-4F78-B9CD-89CBBAC872E2}" srcId="{65EA86EF-24B0-4367-8708-BB41EEC82150}" destId="{EDEF97B3-B746-4698-80FA-0D0D1C663045}" srcOrd="0" destOrd="0" parTransId="{F4F1B4F8-22DF-46FD-B6BB-A1F3025871BD}" sibTransId="{596CEF37-72DF-46B6-A74D-71AEB7336203}"/>
    <dgm:cxn modelId="{68CF9E2F-17FA-46EC-83FA-4DA6366DFC1B}" srcId="{623EA845-C5EA-4D21-B6E3-DF1F4330784A}" destId="{61742C30-A72D-445A-8F9D-4BB7BBE338A3}" srcOrd="1" destOrd="0" parTransId="{942E761E-47C7-4A57-BA7A-CFA79558ADDA}" sibTransId="{A6C5A04B-2073-4665-A769-B6E0A6AAF423}"/>
    <dgm:cxn modelId="{23E81EA9-34B4-47DD-B29D-A8A7656AE823}" type="presOf" srcId="{9CC0485F-E7F2-4F8E-8D15-D570E5DB38B8}" destId="{1DE85C0D-6715-4234-A14E-A460868AC449}" srcOrd="0" destOrd="4" presId="urn:microsoft.com/office/officeart/2005/8/layout/cycle6"/>
    <dgm:cxn modelId="{95BF5B91-631C-48D5-9759-2B4C098CEDC1}" srcId="{93E07024-0F40-49B7-AD2D-DCF6B4D4925D}" destId="{A2CECA19-9CFD-4A5B-9C74-50DDACB4F1D2}" srcOrd="3" destOrd="0" parTransId="{C7BAE5C9-93B1-4660-AC85-24DCB85036DD}" sibTransId="{8E7E05DB-D5ED-480B-BEEA-F7DFAB847D71}"/>
    <dgm:cxn modelId="{78A55137-790C-4F51-8DFB-E0305233B0F3}" type="presOf" srcId="{00CCAD7F-85A7-46F3-8300-0FBBAF4D83DE}" destId="{3E9AE3BE-345E-414F-AB4C-00EBD520E8A1}" srcOrd="0" destOrd="3" presId="urn:microsoft.com/office/officeart/2005/8/layout/cycle6"/>
    <dgm:cxn modelId="{FDE978E8-8AD4-4BA2-948B-1573855F15A3}" type="presParOf" srcId="{57BDC14A-DDF3-43F2-9BC3-D60FE040F632}" destId="{1DE85C0D-6715-4234-A14E-A460868AC449}" srcOrd="0" destOrd="0" presId="urn:microsoft.com/office/officeart/2005/8/layout/cycle6"/>
    <dgm:cxn modelId="{C57CC085-CE56-456F-BECC-E49945327463}" type="presParOf" srcId="{57BDC14A-DDF3-43F2-9BC3-D60FE040F632}" destId="{7ACA0DBD-DF1F-4F9C-94C9-28736133C729}" srcOrd="1" destOrd="0" presId="urn:microsoft.com/office/officeart/2005/8/layout/cycle6"/>
    <dgm:cxn modelId="{73FD3CF2-3830-4925-82B8-003932FFD7C1}" type="presParOf" srcId="{57BDC14A-DDF3-43F2-9BC3-D60FE040F632}" destId="{75B4120A-474E-48D6-A7A6-1546903A6B1E}" srcOrd="2" destOrd="0" presId="urn:microsoft.com/office/officeart/2005/8/layout/cycle6"/>
    <dgm:cxn modelId="{9BEB42EE-A074-4C5D-B811-90B8A91FB749}" type="presParOf" srcId="{57BDC14A-DDF3-43F2-9BC3-D60FE040F632}" destId="{9065231C-145B-46F7-9C6C-09E24AFF023F}" srcOrd="3" destOrd="0" presId="urn:microsoft.com/office/officeart/2005/8/layout/cycle6"/>
    <dgm:cxn modelId="{C72FC941-41A8-4691-B9EF-25B69E6DB1A3}" type="presParOf" srcId="{57BDC14A-DDF3-43F2-9BC3-D60FE040F632}" destId="{A86EF264-14F3-4FBF-88A4-0015A1705472}" srcOrd="4" destOrd="0" presId="urn:microsoft.com/office/officeart/2005/8/layout/cycle6"/>
    <dgm:cxn modelId="{80300E83-3198-4729-98E0-D73749E2E9DF}" type="presParOf" srcId="{57BDC14A-DDF3-43F2-9BC3-D60FE040F632}" destId="{4DECCFA6-2C60-4D38-B66F-124022BC1247}" srcOrd="5" destOrd="0" presId="urn:microsoft.com/office/officeart/2005/8/layout/cycle6"/>
    <dgm:cxn modelId="{91F0FBA6-5778-46B3-ADE5-D6EF04125816}" type="presParOf" srcId="{57BDC14A-DDF3-43F2-9BC3-D60FE040F632}" destId="{397E923A-A0B9-4D84-87F5-2E054393E904}" srcOrd="6" destOrd="0" presId="urn:microsoft.com/office/officeart/2005/8/layout/cycle6"/>
    <dgm:cxn modelId="{DDDE557E-FBC9-47DF-922C-3B41FDD92CBE}" type="presParOf" srcId="{57BDC14A-DDF3-43F2-9BC3-D60FE040F632}" destId="{0A030BCA-1EA9-4D60-80CA-5D66C56C2F21}" srcOrd="7" destOrd="0" presId="urn:microsoft.com/office/officeart/2005/8/layout/cycle6"/>
    <dgm:cxn modelId="{6A1BB7E7-9AE0-41A0-B696-1517E63F8EF0}" type="presParOf" srcId="{57BDC14A-DDF3-43F2-9BC3-D60FE040F632}" destId="{BAA6CBED-D064-4749-B1B6-5197E94058CB}" srcOrd="8" destOrd="0" presId="urn:microsoft.com/office/officeart/2005/8/layout/cycle6"/>
    <dgm:cxn modelId="{17FB7F18-3FDD-4FF2-985E-E7071E2FB91E}" type="presParOf" srcId="{57BDC14A-DDF3-43F2-9BC3-D60FE040F632}" destId="{6764D003-86B1-4442-B308-1E5A7C10A2B0}" srcOrd="9" destOrd="0" presId="urn:microsoft.com/office/officeart/2005/8/layout/cycle6"/>
    <dgm:cxn modelId="{2008AC49-4859-47B1-8AFF-3ACB81964818}" type="presParOf" srcId="{57BDC14A-DDF3-43F2-9BC3-D60FE040F632}" destId="{0B6FEE9A-0928-40E6-9623-5A1D57BC7B6C}" srcOrd="10" destOrd="0" presId="urn:microsoft.com/office/officeart/2005/8/layout/cycle6"/>
    <dgm:cxn modelId="{1E96A4CA-A4EF-45F5-A2E8-DA8CA3ED6BCC}" type="presParOf" srcId="{57BDC14A-DDF3-43F2-9BC3-D60FE040F632}" destId="{423B3FA6-D35B-4E20-8644-2D65B502C9E5}" srcOrd="11" destOrd="0" presId="urn:microsoft.com/office/officeart/2005/8/layout/cycle6"/>
    <dgm:cxn modelId="{5009FE28-A7FA-41D0-BB3E-059BC735846E}" type="presParOf" srcId="{57BDC14A-DDF3-43F2-9BC3-D60FE040F632}" destId="{2E9DADEC-0B95-4762-B394-8400307E45AE}" srcOrd="12" destOrd="0" presId="urn:microsoft.com/office/officeart/2005/8/layout/cycle6"/>
    <dgm:cxn modelId="{1AF26B58-DA9E-49DD-9CCD-B86539007D84}" type="presParOf" srcId="{57BDC14A-DDF3-43F2-9BC3-D60FE040F632}" destId="{5A267D1A-037D-4468-BA80-A7C30D3AB176}" srcOrd="13" destOrd="0" presId="urn:microsoft.com/office/officeart/2005/8/layout/cycle6"/>
    <dgm:cxn modelId="{51ECBF99-0F6E-4CA6-A6FD-D23AB0684E27}" type="presParOf" srcId="{57BDC14A-DDF3-43F2-9BC3-D60FE040F632}" destId="{0019A763-EE7E-43F6-B9E6-A13B3CE6274F}" srcOrd="14" destOrd="0" presId="urn:microsoft.com/office/officeart/2005/8/layout/cycle6"/>
    <dgm:cxn modelId="{BA6AA0C5-F19B-400B-9BD7-5C25317FFDFB}" type="presParOf" srcId="{57BDC14A-DDF3-43F2-9BC3-D60FE040F632}" destId="{3A16B7F8-3A5E-4BD0-9082-84C2537CF891}" srcOrd="15" destOrd="0" presId="urn:microsoft.com/office/officeart/2005/8/layout/cycle6"/>
    <dgm:cxn modelId="{CBEF9ECA-7DCE-456C-93C9-DD76147C8AD6}" type="presParOf" srcId="{57BDC14A-DDF3-43F2-9BC3-D60FE040F632}" destId="{C3B746D2-A3A6-430F-9064-6B7FFBE8750F}" srcOrd="16" destOrd="0" presId="urn:microsoft.com/office/officeart/2005/8/layout/cycle6"/>
    <dgm:cxn modelId="{CA4588DA-5415-4A5E-8C3B-9AAA1B8C0691}" type="presParOf" srcId="{57BDC14A-DDF3-43F2-9BC3-D60FE040F632}" destId="{F6EC0AC4-F8A8-48DC-8ABA-1A76CB6DBC75}" srcOrd="17" destOrd="0" presId="urn:microsoft.com/office/officeart/2005/8/layout/cycle6"/>
    <dgm:cxn modelId="{E0D86131-6FB8-431F-90FA-5510EABF5742}" type="presParOf" srcId="{57BDC14A-DDF3-43F2-9BC3-D60FE040F632}" destId="{6149013A-8751-4252-B654-079C3B7DDE46}" srcOrd="18" destOrd="0" presId="urn:microsoft.com/office/officeart/2005/8/layout/cycle6"/>
    <dgm:cxn modelId="{C55E0A0B-CC8E-4D2C-8211-BEF49EA40F6A}" type="presParOf" srcId="{57BDC14A-DDF3-43F2-9BC3-D60FE040F632}" destId="{81B65A6A-2B37-4502-8142-0C2932B2D7A9}" srcOrd="19" destOrd="0" presId="urn:microsoft.com/office/officeart/2005/8/layout/cycle6"/>
    <dgm:cxn modelId="{5A9B43B4-793F-4032-A242-AFA0D7D55B88}" type="presParOf" srcId="{57BDC14A-DDF3-43F2-9BC3-D60FE040F632}" destId="{60F709F1-2B34-47C9-B14B-298BD4B8207F}" srcOrd="20" destOrd="0" presId="urn:microsoft.com/office/officeart/2005/8/layout/cycle6"/>
    <dgm:cxn modelId="{1BE9108E-C89E-45AE-ABD6-C4572338798D}" type="presParOf" srcId="{57BDC14A-DDF3-43F2-9BC3-D60FE040F632}" destId="{07F672DB-3C94-4CA6-B9F0-EA8AA4099E20}" srcOrd="21" destOrd="0" presId="urn:microsoft.com/office/officeart/2005/8/layout/cycle6"/>
    <dgm:cxn modelId="{90E1B1EB-1DB2-4A93-9B1A-C74513DE777C}" type="presParOf" srcId="{57BDC14A-DDF3-43F2-9BC3-D60FE040F632}" destId="{68C9BD44-B4B7-4664-8711-60AC3DDF4DCA}" srcOrd="22" destOrd="0" presId="urn:microsoft.com/office/officeart/2005/8/layout/cycle6"/>
    <dgm:cxn modelId="{33354BCA-4146-45BB-B704-AF607E5B8D9D}" type="presParOf" srcId="{57BDC14A-DDF3-43F2-9BC3-D60FE040F632}" destId="{59B8C077-8022-4393-AB8F-D2830DA8900D}" srcOrd="23" destOrd="0" presId="urn:microsoft.com/office/officeart/2005/8/layout/cycle6"/>
    <dgm:cxn modelId="{9E7117B1-91FE-489C-9B34-0EE76F70FBAA}" type="presParOf" srcId="{57BDC14A-DDF3-43F2-9BC3-D60FE040F632}" destId="{3E9AE3BE-345E-414F-AB4C-00EBD520E8A1}" srcOrd="24" destOrd="0" presId="urn:microsoft.com/office/officeart/2005/8/layout/cycle6"/>
    <dgm:cxn modelId="{6E8F3A8F-9239-45F8-859E-736DD428D9DB}" type="presParOf" srcId="{57BDC14A-DDF3-43F2-9BC3-D60FE040F632}" destId="{CFC0D7E6-CA03-4635-9D06-804F2B4157B2}" srcOrd="25" destOrd="0" presId="urn:microsoft.com/office/officeart/2005/8/layout/cycle6"/>
    <dgm:cxn modelId="{EB38D8D4-3B2E-4189-A53B-CFA45C6559DB}" type="presParOf" srcId="{57BDC14A-DDF3-43F2-9BC3-D60FE040F632}" destId="{3DEAF2A9-3515-4FC6-9285-E5AA2CFF13C3}" srcOrd="26" destOrd="0" presId="urn:microsoft.com/office/officeart/2005/8/layout/cycle6"/>
    <dgm:cxn modelId="{E479B36B-3A91-484B-9CFD-161A8C5F14AD}" type="presParOf" srcId="{57BDC14A-DDF3-43F2-9BC3-D60FE040F632}" destId="{2C03FD75-CF72-451D-AC52-3ECBB4DAFBB7}" srcOrd="27" destOrd="0" presId="urn:microsoft.com/office/officeart/2005/8/layout/cycle6"/>
    <dgm:cxn modelId="{4715F057-480F-4EAE-89FC-C7F002D7ABD5}" type="presParOf" srcId="{57BDC14A-DDF3-43F2-9BC3-D60FE040F632}" destId="{FF0B72BA-5167-44A9-98FA-D5866419B59F}" srcOrd="28" destOrd="0" presId="urn:microsoft.com/office/officeart/2005/8/layout/cycle6"/>
    <dgm:cxn modelId="{F323C669-AFBB-425B-B649-F896A959FCFA}" type="presParOf" srcId="{57BDC14A-DDF3-43F2-9BC3-D60FE040F632}" destId="{96C5F999-8466-407C-BB7C-38D9335D841F}" srcOrd="29" destOrd="0" presId="urn:microsoft.com/office/officeart/2005/8/layout/cycle6"/>
    <dgm:cxn modelId="{7000C20F-D23B-40D4-8437-AF378F41E805}" type="presParOf" srcId="{57BDC14A-DDF3-43F2-9BC3-D60FE040F632}" destId="{C918EBBB-6B4C-476D-A3E8-CDC8A48B3CE5}" srcOrd="30" destOrd="0" presId="urn:microsoft.com/office/officeart/2005/8/layout/cycle6"/>
    <dgm:cxn modelId="{D6503A93-420B-4544-82A8-E197EAE257F2}" type="presParOf" srcId="{57BDC14A-DDF3-43F2-9BC3-D60FE040F632}" destId="{4518AB8B-A568-435B-8C16-68A2D8A23AB3}" srcOrd="31" destOrd="0" presId="urn:microsoft.com/office/officeart/2005/8/layout/cycle6"/>
    <dgm:cxn modelId="{A6416462-51D0-49FD-8451-73EEB3D39ACB}" type="presParOf" srcId="{57BDC14A-DDF3-43F2-9BC3-D60FE040F632}" destId="{5164C439-DFB8-4A61-96D5-AD8C3931AEF6}" srcOrd="32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E85C0D-6715-4234-A14E-A460868AC449}">
      <dsp:nvSpPr>
        <dsp:cNvPr id="0" name=""/>
        <dsp:cNvSpPr/>
      </dsp:nvSpPr>
      <dsp:spPr>
        <a:xfrm>
          <a:off x="2478706" y="183343"/>
          <a:ext cx="1816873" cy="1760435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ГРУППОВЫЕ</a:t>
          </a:r>
          <a:r>
            <a:rPr lang="ru-RU" sz="1400" b="1" kern="1200" baseline="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КОМНАТЫ</a:t>
          </a:r>
          <a:endParaRPr lang="ru-RU" sz="14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игровая деятельность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проектная деятельность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НОД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оздоровительные мероприятия</a:t>
          </a:r>
          <a:endParaRPr lang="ru-RU" sz="1100" kern="1200" dirty="0"/>
        </a:p>
      </dsp:txBody>
      <dsp:txXfrm>
        <a:off x="2478706" y="183343"/>
        <a:ext cx="1816873" cy="1760435"/>
      </dsp:txXfrm>
    </dsp:sp>
    <dsp:sp modelId="{75B4120A-474E-48D6-A7A6-1546903A6B1E}">
      <dsp:nvSpPr>
        <dsp:cNvPr id="0" name=""/>
        <dsp:cNvSpPr/>
      </dsp:nvSpPr>
      <dsp:spPr>
        <a:xfrm>
          <a:off x="-114659" y="339551"/>
          <a:ext cx="5741008" cy="5741008"/>
        </a:xfrm>
        <a:custGeom>
          <a:avLst/>
          <a:gdLst/>
          <a:ahLst/>
          <a:cxnLst/>
          <a:rect l="0" t="0" r="0" b="0"/>
          <a:pathLst>
            <a:path>
              <a:moveTo>
                <a:pt x="4411969" y="449000"/>
              </a:moveTo>
              <a:arcTo wR="2870504" hR="2870504" stAng="18148785" swAng="240566"/>
            </a:path>
          </a:pathLst>
        </a:custGeom>
        <a:noFill/>
        <a:ln w="9525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5231C-145B-46F7-9C6C-09E24AFF023F}">
      <dsp:nvSpPr>
        <dsp:cNvPr id="0" name=""/>
        <dsp:cNvSpPr/>
      </dsp:nvSpPr>
      <dsp:spPr>
        <a:xfrm>
          <a:off x="4464497" y="216021"/>
          <a:ext cx="1931734" cy="1801489"/>
        </a:xfrm>
        <a:prstGeom prst="roundRect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СПОРТИВНЫЙ         ЗАЛ</a:t>
          </a:r>
          <a:endParaRPr lang="ru-RU" sz="14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физкультурные занятия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оздоровительные мероприятия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игровой массаж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досуги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праздники</a:t>
          </a:r>
          <a:endParaRPr lang="ru-RU" sz="1100" kern="1200" dirty="0"/>
        </a:p>
      </dsp:txBody>
      <dsp:txXfrm>
        <a:off x="4464497" y="216021"/>
        <a:ext cx="1931734" cy="1801489"/>
      </dsp:txXfrm>
    </dsp:sp>
    <dsp:sp modelId="{4DECCFA6-2C60-4D38-B66F-124022BC1247}">
      <dsp:nvSpPr>
        <dsp:cNvPr id="0" name=""/>
        <dsp:cNvSpPr/>
      </dsp:nvSpPr>
      <dsp:spPr>
        <a:xfrm>
          <a:off x="6378619" y="-646642"/>
          <a:ext cx="5741008" cy="5741008"/>
        </a:xfrm>
        <a:custGeom>
          <a:avLst/>
          <a:gdLst/>
          <a:ahLst/>
          <a:cxnLst/>
          <a:rect l="0" t="0" r="0" b="0"/>
          <a:pathLst>
            <a:path>
              <a:moveTo>
                <a:pt x="8719" y="2646940"/>
              </a:moveTo>
              <a:arcTo wR="2870504" hR="2870504" stAng="11068014" swAng="2058412"/>
            </a:path>
          </a:pathLst>
        </a:custGeom>
        <a:noFill/>
        <a:ln w="9525" cap="flat" cmpd="sng" algn="ctr">
          <a:solidFill>
            <a:schemeClr val="accent5">
              <a:shade val="90000"/>
              <a:hueOff val="-3031"/>
              <a:satOff val="-116"/>
              <a:lumOff val="201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E923A-A0B9-4D84-87F5-2E054393E904}">
      <dsp:nvSpPr>
        <dsp:cNvPr id="0" name=""/>
        <dsp:cNvSpPr/>
      </dsp:nvSpPr>
      <dsp:spPr>
        <a:xfrm>
          <a:off x="6577002" y="412792"/>
          <a:ext cx="2243469" cy="174909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МУЗЫКАЛЬНЫЙ ЗАЛ</a:t>
          </a:r>
          <a:endParaRPr lang="ru-RU" sz="14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smtClean="0"/>
            <a:t>музыкальные занятия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dirty="0" smtClean="0"/>
            <a:t>интегрированные занятия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dirty="0" smtClean="0"/>
            <a:t>досуги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smtClean="0"/>
            <a:t>викторины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smtClean="0"/>
            <a:t>конкурсы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smtClean="0"/>
            <a:t>просмотр презентаций, видеоинформации</a:t>
          </a:r>
          <a:endParaRPr lang="ru-RU" sz="1100" kern="1200" dirty="0"/>
        </a:p>
      </dsp:txBody>
      <dsp:txXfrm>
        <a:off x="6577002" y="412792"/>
        <a:ext cx="2243469" cy="1749093"/>
      </dsp:txXfrm>
    </dsp:sp>
    <dsp:sp modelId="{BAA6CBED-D064-4749-B1B6-5197E94058CB}">
      <dsp:nvSpPr>
        <dsp:cNvPr id="0" name=""/>
        <dsp:cNvSpPr/>
      </dsp:nvSpPr>
      <dsp:spPr>
        <a:xfrm>
          <a:off x="2359817" y="-153136"/>
          <a:ext cx="5741008" cy="5741008"/>
        </a:xfrm>
        <a:custGeom>
          <a:avLst/>
          <a:gdLst/>
          <a:ahLst/>
          <a:cxnLst/>
          <a:rect l="0" t="0" r="0" b="0"/>
          <a:pathLst>
            <a:path>
              <a:moveTo>
                <a:pt x="5695709" y="2362559"/>
              </a:moveTo>
              <a:arcTo wR="2870504" hR="2870504" stAng="20988459" swAng="6774442"/>
            </a:path>
          </a:pathLst>
        </a:custGeom>
        <a:noFill/>
        <a:ln w="9525" cap="flat" cmpd="sng" algn="ctr">
          <a:solidFill>
            <a:schemeClr val="accent5">
              <a:shade val="90000"/>
              <a:hueOff val="-6062"/>
              <a:satOff val="-232"/>
              <a:lumOff val="403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4D003-86B1-4442-B308-1E5A7C10A2B0}">
      <dsp:nvSpPr>
        <dsp:cNvPr id="0" name=""/>
        <dsp:cNvSpPr/>
      </dsp:nvSpPr>
      <dsp:spPr>
        <a:xfrm>
          <a:off x="2664296" y="4417059"/>
          <a:ext cx="1887123" cy="1847636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БИБЛИОТЕКА</a:t>
          </a:r>
          <a:endParaRPr lang="ru-RU" sz="14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чтение художественной литературы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выбор литературы для чтения в группе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тематические выставки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беседы</a:t>
          </a:r>
          <a:endParaRPr lang="ru-RU" sz="1100" kern="1200" dirty="0"/>
        </a:p>
      </dsp:txBody>
      <dsp:txXfrm>
        <a:off x="2664296" y="4417059"/>
        <a:ext cx="1887123" cy="1847636"/>
      </dsp:txXfrm>
    </dsp:sp>
    <dsp:sp modelId="{423B3FA6-D35B-4E20-8644-2D65B502C9E5}">
      <dsp:nvSpPr>
        <dsp:cNvPr id="0" name=""/>
        <dsp:cNvSpPr/>
      </dsp:nvSpPr>
      <dsp:spPr>
        <a:xfrm>
          <a:off x="2618742" y="1301984"/>
          <a:ext cx="5741008" cy="5741008"/>
        </a:xfrm>
        <a:custGeom>
          <a:avLst/>
          <a:gdLst/>
          <a:ahLst/>
          <a:cxnLst/>
          <a:rect l="0" t="0" r="0" b="0"/>
          <a:pathLst>
            <a:path>
              <a:moveTo>
                <a:pt x="36107" y="3324366"/>
              </a:moveTo>
              <a:arcTo wR="2870504" hR="2870504" stAng="10254159" swAng="9310799"/>
            </a:path>
          </a:pathLst>
        </a:custGeom>
        <a:noFill/>
        <a:ln w="9525" cap="flat" cmpd="sng" algn="ctr">
          <a:solidFill>
            <a:schemeClr val="accent5">
              <a:shade val="90000"/>
              <a:hueOff val="-9093"/>
              <a:satOff val="-348"/>
              <a:lumOff val="605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DADEC-0B95-4762-B394-8400307E45AE}">
      <dsp:nvSpPr>
        <dsp:cNvPr id="0" name=""/>
        <dsp:cNvSpPr/>
      </dsp:nvSpPr>
      <dsp:spPr>
        <a:xfrm>
          <a:off x="6961186" y="2617781"/>
          <a:ext cx="1859285" cy="196300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МУЗЕЙ НАРОДНОГО БЫТА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/>
            <a:t>*интегрированные занятия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dirty="0" smtClean="0"/>
            <a:t>беседы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smtClean="0"/>
            <a:t>досуги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smtClean="0"/>
            <a:t>инсценировка сказок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smtClean="0"/>
            <a:t>коммуникативные игры</a:t>
          </a:r>
          <a:endParaRPr lang="ru-RU" sz="1100" kern="1200" dirty="0"/>
        </a:p>
      </dsp:txBody>
      <dsp:txXfrm>
        <a:off x="6961186" y="2617781"/>
        <a:ext cx="1859285" cy="1963005"/>
      </dsp:txXfrm>
    </dsp:sp>
    <dsp:sp modelId="{0019A763-EE7E-43F6-B9E6-A13B3CE6274F}">
      <dsp:nvSpPr>
        <dsp:cNvPr id="0" name=""/>
        <dsp:cNvSpPr/>
      </dsp:nvSpPr>
      <dsp:spPr>
        <a:xfrm>
          <a:off x="5680270" y="-991737"/>
          <a:ext cx="5741008" cy="5741008"/>
        </a:xfrm>
        <a:custGeom>
          <a:avLst/>
          <a:gdLst/>
          <a:ahLst/>
          <a:cxnLst/>
          <a:rect l="0" t="0" r="0" b="0"/>
          <a:pathLst>
            <a:path>
              <a:moveTo>
                <a:pt x="1874662" y="5562732"/>
              </a:moveTo>
              <a:arcTo wR="2870504" hR="2870504" stAng="6617951" swAng="3518512"/>
            </a:path>
          </a:pathLst>
        </a:custGeom>
        <a:noFill/>
        <a:ln w="9525" cap="flat" cmpd="sng" algn="ctr">
          <a:solidFill>
            <a:schemeClr val="accent5">
              <a:shade val="90000"/>
              <a:hueOff val="-12123"/>
              <a:satOff val="-464"/>
              <a:lumOff val="807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6B7F8-3A5E-4BD0-9082-84C2537CF891}">
      <dsp:nvSpPr>
        <dsp:cNvPr id="0" name=""/>
        <dsp:cNvSpPr/>
      </dsp:nvSpPr>
      <dsp:spPr>
        <a:xfrm>
          <a:off x="4926116" y="2401276"/>
          <a:ext cx="1883529" cy="1904718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КАБИНЕТ ЛОГОПЕДА</a:t>
          </a:r>
          <a:endParaRPr lang="ru-RU" sz="14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занятия по коррекции речи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занятия по обучению грамоте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развитие моторики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консультации</a:t>
          </a:r>
          <a:endParaRPr lang="ru-RU" sz="1100" kern="1200" dirty="0"/>
        </a:p>
      </dsp:txBody>
      <dsp:txXfrm>
        <a:off x="4926116" y="2401276"/>
        <a:ext cx="1883529" cy="1904718"/>
      </dsp:txXfrm>
    </dsp:sp>
    <dsp:sp modelId="{F6EC0AC4-F8A8-48DC-8ABA-1A76CB6DBC75}">
      <dsp:nvSpPr>
        <dsp:cNvPr id="0" name=""/>
        <dsp:cNvSpPr/>
      </dsp:nvSpPr>
      <dsp:spPr>
        <a:xfrm>
          <a:off x="2166853" y="-2443752"/>
          <a:ext cx="5741008" cy="5741008"/>
        </a:xfrm>
        <a:custGeom>
          <a:avLst/>
          <a:gdLst/>
          <a:ahLst/>
          <a:cxnLst/>
          <a:rect l="0" t="0" r="0" b="0"/>
          <a:pathLst>
            <a:path>
              <a:moveTo>
                <a:pt x="2757925" y="5738800"/>
              </a:moveTo>
              <a:arcTo wR="2870504" hR="2870504" stAng="5534860" swAng="157085"/>
            </a:path>
          </a:pathLst>
        </a:custGeom>
        <a:noFill/>
        <a:ln w="9525" cap="flat" cmpd="sng" algn="ctr">
          <a:solidFill>
            <a:schemeClr val="accent5">
              <a:shade val="90000"/>
              <a:hueOff val="-15154"/>
              <a:satOff val="-580"/>
              <a:lumOff val="1009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9013A-8751-4252-B654-079C3B7DDE46}">
      <dsp:nvSpPr>
        <dsp:cNvPr id="0" name=""/>
        <dsp:cNvSpPr/>
      </dsp:nvSpPr>
      <dsp:spPr>
        <a:xfrm>
          <a:off x="2376267" y="2088232"/>
          <a:ext cx="2416276" cy="224694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КАБИНЕТ ТИФЛОПЕДАГОГА</a:t>
          </a:r>
          <a:endParaRPr lang="ru-RU" sz="14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коррекционные занятия по </a:t>
          </a:r>
          <a:r>
            <a:rPr lang="ru-RU" sz="1100" b="0" kern="1200" dirty="0" smtClean="0"/>
            <a:t>формированию сенсорных </a:t>
          </a:r>
          <a:r>
            <a:rPr lang="ru-RU" sz="1100" kern="1200" dirty="0" smtClean="0"/>
            <a:t>эталонов,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развитие зрительных функций,ориентировки в пространстве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интеграция игрового оборудования в группы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игровое оборудование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 консультации </a:t>
          </a:r>
          <a:endParaRPr lang="ru-RU" sz="1100" kern="1200" dirty="0"/>
        </a:p>
      </dsp:txBody>
      <dsp:txXfrm>
        <a:off x="2376267" y="2088232"/>
        <a:ext cx="2416276" cy="2246943"/>
      </dsp:txXfrm>
    </dsp:sp>
    <dsp:sp modelId="{60F709F1-2B34-47C9-B14B-298BD4B8207F}">
      <dsp:nvSpPr>
        <dsp:cNvPr id="0" name=""/>
        <dsp:cNvSpPr/>
      </dsp:nvSpPr>
      <dsp:spPr>
        <a:xfrm>
          <a:off x="1390682" y="3530836"/>
          <a:ext cx="5741008" cy="5741008"/>
        </a:xfrm>
        <a:custGeom>
          <a:avLst/>
          <a:gdLst/>
          <a:ahLst/>
          <a:cxnLst/>
          <a:rect l="0" t="0" r="0" b="0"/>
          <a:pathLst>
            <a:path>
              <a:moveTo>
                <a:pt x="986145" y="705097"/>
              </a:moveTo>
              <a:arcTo wR="2870504" hR="2870504" stAng="13738192" swAng="87144"/>
            </a:path>
          </a:pathLst>
        </a:custGeom>
        <a:noFill/>
        <a:ln w="9525" cap="flat" cmpd="sng" algn="ctr">
          <a:solidFill>
            <a:schemeClr val="accent5">
              <a:shade val="90000"/>
              <a:hueOff val="-18185"/>
              <a:satOff val="-696"/>
              <a:lumOff val="1210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672DB-3C94-4CA6-B9F0-EA8AA4099E20}">
      <dsp:nvSpPr>
        <dsp:cNvPr id="0" name=""/>
        <dsp:cNvSpPr/>
      </dsp:nvSpPr>
      <dsp:spPr>
        <a:xfrm>
          <a:off x="0" y="4175623"/>
          <a:ext cx="2432891" cy="208907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МЕДИЦИНСКИЙ</a:t>
          </a:r>
          <a:r>
            <a:rPr lang="ru-RU" sz="1400" b="1" kern="1200" baseline="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КАБИНЕТ</a:t>
          </a:r>
          <a:endParaRPr lang="ru-RU" sz="14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обследование детей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диспансеризация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err="1" smtClean="0"/>
            <a:t>профпрививки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первичная профилактика заболеваний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организация  постоянного медицинского сопровождения </a:t>
          </a:r>
          <a:endParaRPr lang="ru-RU" sz="1100" kern="1200" dirty="0"/>
        </a:p>
      </dsp:txBody>
      <dsp:txXfrm>
        <a:off x="0" y="4175623"/>
        <a:ext cx="2432891" cy="2089072"/>
      </dsp:txXfrm>
    </dsp:sp>
    <dsp:sp modelId="{59B8C077-8022-4393-AB8F-D2830DA8900D}">
      <dsp:nvSpPr>
        <dsp:cNvPr id="0" name=""/>
        <dsp:cNvSpPr/>
      </dsp:nvSpPr>
      <dsp:spPr>
        <a:xfrm>
          <a:off x="-1021744" y="3949814"/>
          <a:ext cx="5741008" cy="5741008"/>
        </a:xfrm>
        <a:custGeom>
          <a:avLst/>
          <a:gdLst/>
          <a:ahLst/>
          <a:cxnLst/>
          <a:rect l="0" t="0" r="0" b="0"/>
          <a:pathLst>
            <a:path>
              <a:moveTo>
                <a:pt x="1759470" y="223732"/>
              </a:moveTo>
              <a:arcTo wR="2870504" hR="2870504" stAng="14833730" swAng="629276"/>
            </a:path>
          </a:pathLst>
        </a:custGeom>
        <a:noFill/>
        <a:ln w="9525" cap="flat" cmpd="sng" algn="ctr">
          <a:solidFill>
            <a:schemeClr val="accent5">
              <a:shade val="90000"/>
              <a:hueOff val="-21216"/>
              <a:satOff val="-812"/>
              <a:lumOff val="1412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AE3BE-345E-414F-AB4C-00EBD520E8A1}">
      <dsp:nvSpPr>
        <dsp:cNvPr id="0" name=""/>
        <dsp:cNvSpPr/>
      </dsp:nvSpPr>
      <dsp:spPr>
        <a:xfrm>
          <a:off x="0" y="2055394"/>
          <a:ext cx="2217418" cy="1958997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МЕТОДИЧЕСКИЙ КАБИНЕТ</a:t>
          </a:r>
          <a:r>
            <a:rPr lang="ru-RU" sz="8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</a:t>
          </a:r>
          <a:endParaRPr lang="ru-RU" sz="8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dirty="0" smtClean="0"/>
            <a:t>методические материалы по образовательным областям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методическая литература 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консультации 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педсоветы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выставки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семинары </a:t>
          </a:r>
          <a:endParaRPr lang="ru-RU" sz="1100" kern="1200" dirty="0"/>
        </a:p>
      </dsp:txBody>
      <dsp:txXfrm>
        <a:off x="0" y="2055394"/>
        <a:ext cx="2217418" cy="1958997"/>
      </dsp:txXfrm>
    </dsp:sp>
    <dsp:sp modelId="{3DEAF2A9-3515-4FC6-9285-E5AA2CFF13C3}">
      <dsp:nvSpPr>
        <dsp:cNvPr id="0" name=""/>
        <dsp:cNvSpPr/>
      </dsp:nvSpPr>
      <dsp:spPr>
        <a:xfrm>
          <a:off x="1013730" y="254109"/>
          <a:ext cx="6001306" cy="6001306"/>
        </a:xfrm>
        <a:custGeom>
          <a:avLst/>
          <a:gdLst/>
          <a:ahLst/>
          <a:cxnLst/>
          <a:rect l="0" t="0" r="0" b="0"/>
          <a:pathLst>
            <a:path>
              <a:moveTo>
                <a:pt x="274655" y="1746518"/>
              </a:moveTo>
              <a:arcTo wR="3000653" hR="3000653" stAng="12282329" swAng="10662490"/>
            </a:path>
          </a:pathLst>
        </a:custGeom>
        <a:noFill/>
        <a:ln w="9525" cap="flat" cmpd="sng" algn="ctr">
          <a:solidFill>
            <a:schemeClr val="accent5">
              <a:shade val="90000"/>
              <a:hueOff val="-24247"/>
              <a:satOff val="-928"/>
              <a:lumOff val="1614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3FD75-CF72-451D-AC52-3ECBB4DAFBB7}">
      <dsp:nvSpPr>
        <dsp:cNvPr id="0" name=""/>
        <dsp:cNvSpPr/>
      </dsp:nvSpPr>
      <dsp:spPr>
        <a:xfrm>
          <a:off x="4824536" y="4454130"/>
          <a:ext cx="2045652" cy="181056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КОРИДОРЫ</a:t>
          </a:r>
          <a:r>
            <a:rPr lang="ru-RU" sz="1400" b="1" kern="1200" baseline="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ДЕТСКОГО  САДА</a:t>
          </a:r>
          <a:endParaRPr lang="ru-RU" sz="14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тематические, сезонные  выставки детских работ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совместные творческие работы детей, педагогов и родителей   </a:t>
          </a:r>
          <a:endParaRPr lang="ru-RU" sz="1100" kern="1200" dirty="0"/>
        </a:p>
      </dsp:txBody>
      <dsp:txXfrm>
        <a:off x="4824536" y="4454130"/>
        <a:ext cx="2045652" cy="1810565"/>
      </dsp:txXfrm>
    </dsp:sp>
    <dsp:sp modelId="{96C5F999-8466-407C-BB7C-38D9335D841F}">
      <dsp:nvSpPr>
        <dsp:cNvPr id="0" name=""/>
        <dsp:cNvSpPr/>
      </dsp:nvSpPr>
      <dsp:spPr>
        <a:xfrm>
          <a:off x="426689" y="408261"/>
          <a:ext cx="5741008" cy="5741008"/>
        </a:xfrm>
        <a:custGeom>
          <a:avLst/>
          <a:gdLst/>
          <a:ahLst/>
          <a:cxnLst/>
          <a:rect l="0" t="0" r="0" b="0"/>
          <a:pathLst>
            <a:path>
              <a:moveTo>
                <a:pt x="4350469" y="5330076"/>
              </a:moveTo>
              <a:arcTo wR="2870504" hR="2870504" stAng="3537839" swAng="8945757"/>
            </a:path>
          </a:pathLst>
        </a:custGeom>
        <a:noFill/>
        <a:ln w="9525" cap="flat" cmpd="sng" algn="ctr">
          <a:solidFill>
            <a:schemeClr val="accent5">
              <a:shade val="90000"/>
              <a:hueOff val="-27278"/>
              <a:satOff val="-1044"/>
              <a:lumOff val="18162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8EBBB-6B4C-476D-A3E8-CDC8A48B3CE5}">
      <dsp:nvSpPr>
        <dsp:cNvPr id="0" name=""/>
        <dsp:cNvSpPr/>
      </dsp:nvSpPr>
      <dsp:spPr>
        <a:xfrm>
          <a:off x="0" y="360036"/>
          <a:ext cx="2256313" cy="151963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ТЕРРИТОРИЯ</a:t>
          </a:r>
          <a:r>
            <a:rPr lang="ru-RU" sz="1400" b="1" kern="1200" baseline="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rPr>
            <a:t> ДЕТСКОГО САДА</a:t>
          </a:r>
          <a:endParaRPr lang="ru-RU" sz="1400" b="1" kern="1200" dirty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спортивные, подвижные игры  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соревнования, эстафеты             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/>
            <a:t>экологическая работа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досуги,  праздники,   развлечения</a:t>
          </a:r>
          <a:endParaRPr lang="ru-RU" sz="1100" kern="1200" dirty="0"/>
        </a:p>
      </dsp:txBody>
      <dsp:txXfrm>
        <a:off x="0" y="360036"/>
        <a:ext cx="2256313" cy="1519632"/>
      </dsp:txXfrm>
    </dsp:sp>
    <dsp:sp modelId="{5164C439-DFB8-4A61-96D5-AD8C3931AEF6}">
      <dsp:nvSpPr>
        <dsp:cNvPr id="0" name=""/>
        <dsp:cNvSpPr/>
      </dsp:nvSpPr>
      <dsp:spPr>
        <a:xfrm>
          <a:off x="-3209797" y="-493558"/>
          <a:ext cx="5741008" cy="5741008"/>
        </a:xfrm>
        <a:custGeom>
          <a:avLst/>
          <a:gdLst/>
          <a:ahLst/>
          <a:cxnLst/>
          <a:rect l="0" t="0" r="0" b="0"/>
          <a:pathLst>
            <a:path>
              <a:moveTo>
                <a:pt x="4925432" y="866242"/>
              </a:moveTo>
              <a:arcTo wR="2870504" hR="2870504" stAng="18942908" swAng="2115113"/>
            </a:path>
          </a:pathLst>
        </a:custGeom>
        <a:noFill/>
        <a:ln w="9525" cap="flat" cmpd="sng" algn="ctr">
          <a:solidFill>
            <a:schemeClr val="accent5">
              <a:shade val="90000"/>
              <a:hueOff val="-30309"/>
              <a:satOff val="-1160"/>
              <a:lumOff val="2018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28395-4CE2-431B-945F-5C948902EF5E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1756F-6938-4B36-A8DC-4EABA3AEF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E0B-6C69-4762-9798-DFE8AE616AA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170F-6C57-41AA-B3E2-E8F946B64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E0B-6C69-4762-9798-DFE8AE616AA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170F-6C57-41AA-B3E2-E8F946B64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E0B-6C69-4762-9798-DFE8AE616AA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170F-6C57-41AA-B3E2-E8F946B64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E0B-6C69-4762-9798-DFE8AE616AA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170F-6C57-41AA-B3E2-E8F946B64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E0B-6C69-4762-9798-DFE8AE616AA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170F-6C57-41AA-B3E2-E8F946B64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E0B-6C69-4762-9798-DFE8AE616AA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170F-6C57-41AA-B3E2-E8F946B64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E0B-6C69-4762-9798-DFE8AE616AA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170F-6C57-41AA-B3E2-E8F946B64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E0B-6C69-4762-9798-DFE8AE616AA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170F-6C57-41AA-B3E2-E8F946B64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E0B-6C69-4762-9798-DFE8AE616AA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170F-6C57-41AA-B3E2-E8F946B64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E0B-6C69-4762-9798-DFE8AE616AA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170F-6C57-41AA-B3E2-E8F946B64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7E0B-6C69-4762-9798-DFE8AE616AA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170F-6C57-41AA-B3E2-E8F946B64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1B7E0B-6C69-4762-9798-DFE8AE616AA4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13170F-6C57-41AA-B3E2-E8F946B64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Предметно – развивающая среда </a:t>
            </a:r>
            <a:b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ГБОУ детский сад </a:t>
            </a: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№ </a:t>
            </a: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816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6088559"/>
            <a:ext cx="68719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Музыкальный зал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H:\DCIM\107___01\IMG_26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3648405" cy="2736304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H:\DCIM\107___01\IMG_26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88640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6148" name="Picture 4" descr="H:\DCIM\110___10\IMG_34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140968"/>
            <a:ext cx="3515882" cy="2636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Above"/>
            <a:lightRig rig="threePt" dir="t"/>
          </a:scene3d>
        </p:spPr>
      </p:pic>
      <p:pic>
        <p:nvPicPr>
          <p:cNvPr id="7" name="Picture 3" descr="C:\Users\DOU\Pictures\27.03.2012\IMG_01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971927"/>
            <a:ext cx="773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Кабинет тифлопедагога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:\DCIM\110___10\IMG_34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88640"/>
            <a:ext cx="2862318" cy="381642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8195" name="Picture 3" descr="H:\DCIM\110___10\IMG_34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188640"/>
            <a:ext cx="3456384" cy="259228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8196" name="Picture 4" descr="H:\DCIM\110___10\IMG_34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3068960"/>
            <a:ext cx="3419872" cy="25649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8197" name="Picture 5" descr="G:\фото педсоветы\IMG_03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63688" y="3356992"/>
            <a:ext cx="3024336" cy="226825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5589240"/>
            <a:ext cx="58592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Кабинет логопеда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G:\фото детский сад\P10208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48680"/>
            <a:ext cx="3780941" cy="201622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3317" name="Picture 5" descr="G:\фото детский сад\P10208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9524" y="2924943"/>
            <a:ext cx="3840427" cy="216024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3318" name="Picture 6" descr="G:\фото детский сад\P10209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2828469"/>
            <a:ext cx="3672408" cy="2328723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3319" name="Picture 7" descr="G:\фото детский сад\P10209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32040" y="548680"/>
            <a:ext cx="3584398" cy="201622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949280"/>
            <a:ext cx="79234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Методический кабинет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H:\DCIM\110___10\IMG_34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3212976"/>
            <a:ext cx="3552395" cy="266429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5" name="Picture 2" descr="C:\Users\DOU\Desktop\ФОТО\Педсоветы\IMG_313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60648"/>
            <a:ext cx="3816424" cy="2602968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OU\Desktop\ФОТО\Педсоветы\IMG_31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456384" cy="259228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DCIM\110___10\IMG_34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284984"/>
            <a:ext cx="3528392" cy="264629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DCIM\110___10\IMG_34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32655"/>
            <a:ext cx="2520280" cy="3360373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10243" name="Picture 3" descr="G:\фото педсоветы\IMG_00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42646"/>
            <a:ext cx="4320480" cy="324036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244" name="Picture 4" descr="G:\фото педсоветы\IMG_00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3933056"/>
            <a:ext cx="3600400" cy="27003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5877272"/>
            <a:ext cx="7276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Музей народного быта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H:\DCIM\110___10\IMG_35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32656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7" name="Picture 3" descr="H:\DCIM\110___10\IMG_35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52052" y="296652"/>
            <a:ext cx="3696411" cy="27723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8" name="Picture 4" descr="H:\DCIM\110___10\IMG_35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260981"/>
            <a:ext cx="1944216" cy="259228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1269" name="Picture 5" descr="H:\DCIM\110___10\IMG_35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824" y="3212976"/>
            <a:ext cx="1944216" cy="259228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1270" name="Picture 6" descr="H:\DCIM\110___10\IMG_35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8104" y="3284984"/>
            <a:ext cx="3179846" cy="238488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877272"/>
            <a:ext cx="38571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библиотека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H:\DCIM\110___10\IMG_34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540" y="3284984"/>
            <a:ext cx="3504388" cy="26282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4102" name="Picture 6" descr="H:\DCIM\110___10\IMG_34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332656"/>
            <a:ext cx="3648406" cy="27363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4103" name="Picture 7" descr="H:\DCIM\110___10\IMG_34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3501008"/>
            <a:ext cx="3672408" cy="275430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4104" name="Picture 8" descr="H:\DCIM\110___10\IMG_349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32656"/>
            <a:ext cx="3600400" cy="27003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949280"/>
            <a:ext cx="80153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Коридоры детского сада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:\DCIM\106___05\IMG_26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20688"/>
            <a:ext cx="1854206" cy="24722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171" name="Picture 3" descr="H:\DCIM\110___10\IMG_35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332656"/>
            <a:ext cx="1890210" cy="2520280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7172" name="Picture 4" descr="H:\DCIM\110___10\IMG_35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717032"/>
            <a:ext cx="2664296" cy="1998222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  <p:pic>
        <p:nvPicPr>
          <p:cNvPr id="7173" name="Picture 5" descr="H:\DCIM\110___10\IMG_35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176" y="3717032"/>
            <a:ext cx="2712302" cy="203422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174" name="Picture 6" descr="H:\DCIM\110___10\IMG_353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76256" y="260648"/>
            <a:ext cx="1944216" cy="2592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" name="Рисунок 8" descr="H:\DCIM\106___05\IMG_2656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75856" y="3645024"/>
            <a:ext cx="2592288" cy="208823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Рисунок 9" descr="H:\DCIM\106___05\IMG_2633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716016" y="548680"/>
            <a:ext cx="1800200" cy="244827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3" descr="H:\DCIM\106___05\IMG_26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134634"/>
            <a:ext cx="3491880" cy="2618910"/>
          </a:xfrm>
          <a:prstGeom prst="trapezoid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4" name="Picture 2" descr="H:\DCIM\106___05\IMG_26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6208" y="2996952"/>
            <a:ext cx="2538282" cy="338437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5" name="Picture 4" descr="H:\DCIM\106___05\IMG_26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896" y="3501007"/>
            <a:ext cx="2304256" cy="307234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6" name="Picture 5" descr="H:\DCIM\106___05\IMG_264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188640"/>
            <a:ext cx="3528392" cy="2646294"/>
          </a:xfrm>
          <a:prstGeom prst="pentagon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Рисунок 6" descr="H:\DCIM\106___05\IMG_263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3212976"/>
            <a:ext cx="2520280" cy="288032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3861048"/>
            <a:ext cx="4392488" cy="496992"/>
          </a:xfrm>
        </p:spPr>
        <p:txBody>
          <a:bodyPr/>
          <a:lstStyle/>
          <a:p>
            <a:endParaRPr lang="ru-RU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509120"/>
            <a:ext cx="42488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Медицинский кабинет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:\DCIM\106___05\IMG_26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04664"/>
            <a:ext cx="3600400" cy="3871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:\DCIM\106___05\IMG_26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196751"/>
            <a:ext cx="3309832" cy="4413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231231" y="5877272"/>
            <a:ext cx="691276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Ортоптический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кабинет, лечение на аппаратах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093949252"/>
              </p:ext>
            </p:extLst>
          </p:nvPr>
        </p:nvGraphicFramePr>
        <p:xfrm>
          <a:off x="179512" y="332656"/>
          <a:ext cx="882047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838256" cy="2448272"/>
          </a:xfrm>
        </p:spPr>
        <p:txBody>
          <a:bodyPr/>
          <a:lstStyle/>
          <a:p>
            <a:pPr algn="ctr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b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" name="Рисунок 2" descr="C:\Documents and Settings\User\Рабочий стол\детский сад\фото\Фасад\IMG_1708.JPG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3600400" cy="278092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1907704" y="6211669"/>
            <a:ext cx="70070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Территория детского сада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:\DCIM\106___05\IMG_26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068960"/>
            <a:ext cx="23222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H:\DCIM\106___05\IMG_26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188640"/>
            <a:ext cx="355239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H:\DCIM\106___05\IMG_264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3429000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 descr="H:\DCIM\106___05\IMG_260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2708920"/>
            <a:ext cx="2592288" cy="1944216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36510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G:\фото детский сад\IMG_34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фото детский сад\IMG_34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35555" y="188640"/>
            <a:ext cx="3648405" cy="273630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1028" name="Picture 4" descr="G:\фото детский сад\IMG_34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140968"/>
            <a:ext cx="3816424" cy="286231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1029" name="Picture 5" descr="G:\фото детский сад\IMG_348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3284984"/>
            <a:ext cx="3744416" cy="280831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фото детский сад\P10209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32656"/>
            <a:ext cx="4339974" cy="2441236"/>
          </a:xfrm>
          <a:prstGeom prst="snip1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051" name="Picture 3" descr="G:\фото детский сад\P10209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3199474"/>
            <a:ext cx="5328592" cy="299733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2" name="Picture 4" descr="G:\фото детский сад\P10209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404664"/>
            <a:ext cx="4032447" cy="2268251"/>
          </a:xfrm>
          <a:prstGeom prst="flowChartAlternateProcess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DOU\Pictures\06.04.2012(1)\CIMG17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536504" cy="340237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OU\Pictures\27.03.2012\IMG_030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1342" y="332657"/>
            <a:ext cx="4228650" cy="26850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DOU\Desktop\ФОТО\IMG_031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41"/>
          <a:stretch>
            <a:fillRect/>
          </a:stretch>
        </p:blipFill>
        <p:spPr bwMode="auto">
          <a:xfrm rot="5400000">
            <a:off x="971600" y="3284984"/>
            <a:ext cx="3024336" cy="3168352"/>
          </a:xfrm>
          <a:prstGeom prst="round1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C:\Users\DOU\Desktop\ФОТО\IMG_0314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55576" y="332656"/>
            <a:ext cx="3204674" cy="276225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" name="Рисунок 4" descr="C:\Users\DOU\Desktop\ФОТО\IMG_0311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60032" y="692696"/>
            <a:ext cx="3322955" cy="5210175"/>
          </a:xfrm>
          <a:prstGeom prst="flowChartDocumen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6351639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5877272"/>
            <a:ext cx="7694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Спортивный зал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C:\Documents and Settings\User\Рабочий стол\детский сад\фото\ю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692696"/>
            <a:ext cx="3456384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C:\Users\DOU\Pictures\27.03.2012\IMG_05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9544" y="404664"/>
            <a:ext cx="4104456" cy="3078342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:\DCIM\105___04\IMG_19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3284984"/>
            <a:ext cx="3611894" cy="2708920"/>
          </a:xfrm>
          <a:prstGeom prst="trapezoid">
            <a:avLst/>
          </a:prstGeom>
          <a:noFill/>
          <a:ln w="57150">
            <a:solidFill>
              <a:srgbClr val="92D050"/>
            </a:solidFill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15088" y="6088559"/>
            <a:ext cx="6828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Групповые комнаты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G:\фото детский сад\фото космос Филоненко\IMG_22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419872" cy="256490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G:\фото детский сад\IMG_21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188640"/>
            <a:ext cx="3096344" cy="2322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F:\Фото Сад\P10201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1008"/>
            <a:ext cx="3600400" cy="2700300"/>
          </a:xfrm>
          <a:prstGeom prst="trapezoi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" name="Picture 2" descr="F:\Фото Сад\P101075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55837" y="3429000"/>
            <a:ext cx="3588163" cy="2691122"/>
          </a:xfrm>
          <a:prstGeom prst="hexagon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6146" name="Picture 2" descr="H:\DCIM\106___05\IMG_264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43808" y="1988840"/>
            <a:ext cx="302433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843</TotalTime>
  <Words>190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Предметно – развивающая среда  ГБОУ детский сад  № 816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 развивающая среда  ГБОУ детский сад № 816</dc:title>
  <dc:creator>1</dc:creator>
  <cp:lastModifiedBy>1</cp:lastModifiedBy>
  <cp:revision>54</cp:revision>
  <dcterms:created xsi:type="dcterms:W3CDTF">2012-10-11T16:09:37Z</dcterms:created>
  <dcterms:modified xsi:type="dcterms:W3CDTF">2012-10-14T18:52:51Z</dcterms:modified>
</cp:coreProperties>
</file>