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10" r:id="rId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1BE200"/>
    <a:srgbClr val="00EA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95" autoAdjust="0"/>
    <p:restoredTop sz="94662" autoAdjust="0"/>
  </p:normalViewPr>
  <p:slideViewPr>
    <p:cSldViewPr>
      <p:cViewPr varScale="1">
        <p:scale>
          <a:sx n="50" d="100"/>
          <a:sy n="50" d="100"/>
        </p:scale>
        <p:origin x="-4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8FFEC8-09DA-4EAF-A5F2-55379C2AA9F4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29BC27A-0559-4C87-91B5-9A2DFCB23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01F92-BB2F-443B-88D0-26A14F4323C7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0F4E0-3116-4B87-AAE7-FA9FF0527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450C7-7639-4271-9330-690525EA5797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7462C-9EDF-4860-8D6A-40F4C509F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8478E-5E2E-41BF-B3AE-917BA78365FF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5A41A-6E4B-4C36-A302-4F08BB2A7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F9D75-FE0A-48BF-A69C-85E6F649A573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5F496-F412-43C2-9D01-9FFCB4C75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5E4CC-1C8B-4993-83B6-0ED97F26E511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390A-514F-464B-84BB-CEDAC4BB8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EE39D-EE8B-4ACD-8327-9CDED44E3B6D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FBBBC-09D2-47C9-976C-8B48ADAE0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613F7-0BFD-4276-A805-50ED432C871A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2E69-F031-49D4-A48D-3C657E781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FB4A8-32CC-4A45-9619-25F06F3E3672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5414A-05AA-4159-9331-F36CCE9F7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289CE-3AB5-40B5-A15C-3612A7D2C017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87DB-B08E-4E56-B5AD-A7013A723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0EC2B-EC4F-47EB-9817-66EE5D629BB9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313DB-EC7D-4564-AC0C-12B97C0B9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6A2D0-22E9-493C-BA53-2C78EC4BC75B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C600C-6111-4B50-BC14-5F32630F7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AF4052-D288-4320-92A4-46BF6C023BCB}" type="datetimeFigureOut">
              <a:rPr lang="ru-RU"/>
              <a:pPr>
                <a:defRPr/>
              </a:pPr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F41F6-F22C-4AB5-9086-4147979B6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>
                <a:solidFill>
                  <a:srgbClr val="A6A6A6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pic>
        <p:nvPicPr>
          <p:cNvPr id="1031" name="Рисунок 7" descr="1.png"/>
          <p:cNvPicPr>
            <a:picLocks noChangeAspect="1"/>
          </p:cNvPicPr>
          <p:nvPr userDrawn="1"/>
        </p:nvPicPr>
        <p:blipFill>
          <a:blip r:embed="rId13"/>
          <a:srcRect r="4976"/>
          <a:stretch>
            <a:fillRect/>
          </a:stretch>
        </p:blipFill>
        <p:spPr bwMode="auto">
          <a:xfrm>
            <a:off x="0" y="40767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4654975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3025"/>
            <a:ext cx="9324975" cy="698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20131227_152717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775" y="188913"/>
            <a:ext cx="3492500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20131227_153233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-26988"/>
            <a:ext cx="2592387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20131227_15254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39863" y="3429000"/>
            <a:ext cx="4284662" cy="3216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Admin</cp:lastModifiedBy>
  <cp:revision>98</cp:revision>
  <dcterms:created xsi:type="dcterms:W3CDTF">2013-08-25T16:28:30Z</dcterms:created>
  <dcterms:modified xsi:type="dcterms:W3CDTF">2014-01-14T11:34:52Z</dcterms:modified>
</cp:coreProperties>
</file>